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5" r:id="rId3"/>
    <p:sldId id="273" r:id="rId4"/>
    <p:sldId id="266" r:id="rId5"/>
    <p:sldId id="268" r:id="rId6"/>
    <p:sldId id="269" r:id="rId7"/>
    <p:sldId id="271" r:id="rId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 autoAdjust="0"/>
  </p:normalViewPr>
  <p:slideViewPr>
    <p:cSldViewPr>
      <p:cViewPr varScale="1">
        <p:scale>
          <a:sx n="111" d="100"/>
          <a:sy n="111" d="100"/>
        </p:scale>
        <p:origin x="558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2" d="100"/>
          <a:sy n="112" d="100"/>
        </p:scale>
        <p:origin x="1428" y="11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lal Sulaiman" userId="99892fb5-9336-49d6-80e0-38459cbb1e10" providerId="ADAL" clId="{2E6E6543-AF46-45C8-9CB6-662148F21DA7}"/>
    <pc:docChg chg="undo redo custSel delSld modSld sldOrd modMainMaster modNotesMaster modHandout">
      <pc:chgData name="Dalal Sulaiman" userId="99892fb5-9336-49d6-80e0-38459cbb1e10" providerId="ADAL" clId="{2E6E6543-AF46-45C8-9CB6-662148F21DA7}" dt="2025-06-25T06:21:33.716" v="228" actId="1076"/>
      <pc:docMkLst>
        <pc:docMk/>
      </pc:docMkLst>
      <pc:sldChg chg="addSp delSp modSp mod">
        <pc:chgData name="Dalal Sulaiman" userId="99892fb5-9336-49d6-80e0-38459cbb1e10" providerId="ADAL" clId="{2E6E6543-AF46-45C8-9CB6-662148F21DA7}" dt="2025-06-25T06:21:33.716" v="228" actId="1076"/>
        <pc:sldMkLst>
          <pc:docMk/>
          <pc:sldMk cId="0" sldId="256"/>
        </pc:sldMkLst>
        <pc:spChg chg="mod">
          <ac:chgData name="Dalal Sulaiman" userId="99892fb5-9336-49d6-80e0-38459cbb1e10" providerId="ADAL" clId="{2E6E6543-AF46-45C8-9CB6-662148F21DA7}" dt="2025-06-25T06:18:22.365" v="198" actId="1076"/>
          <ac:spMkLst>
            <pc:docMk/>
            <pc:sldMk cId="0" sldId="256"/>
            <ac:spMk id="31" creationId="{00000000-0000-0000-0000-000000000000}"/>
          </ac:spMkLst>
        </pc:spChg>
        <pc:spChg chg="mod">
          <ac:chgData name="Dalal Sulaiman" userId="99892fb5-9336-49d6-80e0-38459cbb1e10" providerId="ADAL" clId="{2E6E6543-AF46-45C8-9CB6-662148F21DA7}" dt="2025-06-25T06:19:56.507" v="220" actId="6549"/>
          <ac:spMkLst>
            <pc:docMk/>
            <pc:sldMk cId="0" sldId="256"/>
            <ac:spMk id="32" creationId="{00000000-0000-0000-0000-000000000000}"/>
          </ac:spMkLst>
        </pc:spChg>
        <pc:grpChg chg="mod">
          <ac:chgData name="Dalal Sulaiman" userId="99892fb5-9336-49d6-80e0-38459cbb1e10" providerId="ADAL" clId="{2E6E6543-AF46-45C8-9CB6-662148F21DA7}" dt="2025-06-25T06:21:33.716" v="228" actId="1076"/>
          <ac:grpSpMkLst>
            <pc:docMk/>
            <pc:sldMk cId="0" sldId="256"/>
            <ac:grpSpMk id="3" creationId="{00000000-0000-0000-0000-000000000000}"/>
          </ac:grpSpMkLst>
        </pc:grpChg>
      </pc:sldChg>
      <pc:sldChg chg="addSp delSp modSp del mod">
        <pc:chgData name="Dalal Sulaiman" userId="99892fb5-9336-49d6-80e0-38459cbb1e10" providerId="ADAL" clId="{2E6E6543-AF46-45C8-9CB6-662148F21DA7}" dt="2025-06-25T05:55:11.376" v="56" actId="2696"/>
        <pc:sldMkLst>
          <pc:docMk/>
          <pc:sldMk cId="0" sldId="257"/>
        </pc:sldMkLst>
      </pc:sldChg>
      <pc:sldChg chg="addSp delSp modSp del mod">
        <pc:chgData name="Dalal Sulaiman" userId="99892fb5-9336-49d6-80e0-38459cbb1e10" providerId="ADAL" clId="{2E6E6543-AF46-45C8-9CB6-662148F21DA7}" dt="2025-06-25T05:53:51.372" v="48" actId="2696"/>
        <pc:sldMkLst>
          <pc:docMk/>
          <pc:sldMk cId="0" sldId="258"/>
        </pc:sldMkLst>
      </pc:sldChg>
      <pc:sldChg chg="del">
        <pc:chgData name="Dalal Sulaiman" userId="99892fb5-9336-49d6-80e0-38459cbb1e10" providerId="ADAL" clId="{2E6E6543-AF46-45C8-9CB6-662148F21DA7}" dt="2025-06-25T05:53:56.059" v="49" actId="2696"/>
        <pc:sldMkLst>
          <pc:docMk/>
          <pc:sldMk cId="0" sldId="259"/>
        </pc:sldMkLst>
      </pc:sldChg>
      <pc:sldChg chg="del">
        <pc:chgData name="Dalal Sulaiman" userId="99892fb5-9336-49d6-80e0-38459cbb1e10" providerId="ADAL" clId="{2E6E6543-AF46-45C8-9CB6-662148F21DA7}" dt="2025-06-25T05:54:00.772" v="50" actId="2696"/>
        <pc:sldMkLst>
          <pc:docMk/>
          <pc:sldMk cId="0" sldId="260"/>
        </pc:sldMkLst>
      </pc:sldChg>
      <pc:sldChg chg="del">
        <pc:chgData name="Dalal Sulaiman" userId="99892fb5-9336-49d6-80e0-38459cbb1e10" providerId="ADAL" clId="{2E6E6543-AF46-45C8-9CB6-662148F21DA7}" dt="2025-06-25T05:54:06.841" v="51" actId="2696"/>
        <pc:sldMkLst>
          <pc:docMk/>
          <pc:sldMk cId="0" sldId="261"/>
        </pc:sldMkLst>
      </pc:sldChg>
      <pc:sldChg chg="addSp delSp modSp del mod chgLayout">
        <pc:chgData name="Dalal Sulaiman" userId="99892fb5-9336-49d6-80e0-38459cbb1e10" providerId="ADAL" clId="{2E6E6543-AF46-45C8-9CB6-662148F21DA7}" dt="2025-06-25T05:54:09.963" v="52" actId="2696"/>
        <pc:sldMkLst>
          <pc:docMk/>
          <pc:sldMk cId="0" sldId="262"/>
        </pc:sldMkLst>
      </pc:sldChg>
      <pc:sldChg chg="del">
        <pc:chgData name="Dalal Sulaiman" userId="99892fb5-9336-49d6-80e0-38459cbb1e10" providerId="ADAL" clId="{2E6E6543-AF46-45C8-9CB6-662148F21DA7}" dt="2025-06-25T05:54:12.413" v="53" actId="2696"/>
        <pc:sldMkLst>
          <pc:docMk/>
          <pc:sldMk cId="0" sldId="263"/>
        </pc:sldMkLst>
      </pc:sldChg>
      <pc:sldChg chg="del">
        <pc:chgData name="Dalal Sulaiman" userId="99892fb5-9336-49d6-80e0-38459cbb1e10" providerId="ADAL" clId="{2E6E6543-AF46-45C8-9CB6-662148F21DA7}" dt="2025-06-25T05:54:15.160" v="54" actId="2696"/>
        <pc:sldMkLst>
          <pc:docMk/>
          <pc:sldMk cId="0" sldId="264"/>
        </pc:sldMkLst>
      </pc:sldChg>
      <pc:sldChg chg="addSp delSp modSp mod">
        <pc:chgData name="Dalal Sulaiman" userId="99892fb5-9336-49d6-80e0-38459cbb1e10" providerId="ADAL" clId="{2E6E6543-AF46-45C8-9CB6-662148F21DA7}" dt="2025-06-25T06:16:40.283" v="173" actId="20577"/>
        <pc:sldMkLst>
          <pc:docMk/>
          <pc:sldMk cId="0" sldId="265"/>
        </pc:sldMkLst>
        <pc:spChg chg="mod">
          <ac:chgData name="Dalal Sulaiman" userId="99892fb5-9336-49d6-80e0-38459cbb1e10" providerId="ADAL" clId="{2E6E6543-AF46-45C8-9CB6-662148F21DA7}" dt="2025-06-25T05:55:45.548" v="65" actId="20577"/>
          <ac:spMkLst>
            <pc:docMk/>
            <pc:sldMk cId="0" sldId="265"/>
            <ac:spMk id="13" creationId="{00000000-0000-0000-0000-000000000000}"/>
          </ac:spMkLst>
        </pc:spChg>
        <pc:spChg chg="mod">
          <ac:chgData name="Dalal Sulaiman" userId="99892fb5-9336-49d6-80e0-38459cbb1e10" providerId="ADAL" clId="{2E6E6543-AF46-45C8-9CB6-662148F21DA7}" dt="2025-06-25T05:56:01.594" v="73" actId="20577"/>
          <ac:spMkLst>
            <pc:docMk/>
            <pc:sldMk cId="0" sldId="265"/>
            <ac:spMk id="18" creationId="{00000000-0000-0000-0000-000000000000}"/>
          </ac:spMkLst>
        </pc:spChg>
        <pc:spChg chg="mod">
          <ac:chgData name="Dalal Sulaiman" userId="99892fb5-9336-49d6-80e0-38459cbb1e10" providerId="ADAL" clId="{2E6E6543-AF46-45C8-9CB6-662148F21DA7}" dt="2025-06-25T06:11:31.332" v="128" actId="108"/>
          <ac:spMkLst>
            <pc:docMk/>
            <pc:sldMk cId="0" sldId="265"/>
            <ac:spMk id="19" creationId="{00000000-0000-0000-0000-000000000000}"/>
          </ac:spMkLst>
        </pc:spChg>
        <pc:spChg chg="mod">
          <ac:chgData name="Dalal Sulaiman" userId="99892fb5-9336-49d6-80e0-38459cbb1e10" providerId="ADAL" clId="{2E6E6543-AF46-45C8-9CB6-662148F21DA7}" dt="2025-06-25T05:56:06.275" v="75" actId="20577"/>
          <ac:spMkLst>
            <pc:docMk/>
            <pc:sldMk cId="0" sldId="265"/>
            <ac:spMk id="23" creationId="{00000000-0000-0000-0000-000000000000}"/>
          </ac:spMkLst>
        </pc:spChg>
        <pc:spChg chg="mod">
          <ac:chgData name="Dalal Sulaiman" userId="99892fb5-9336-49d6-80e0-38459cbb1e10" providerId="ADAL" clId="{2E6E6543-AF46-45C8-9CB6-662148F21DA7}" dt="2025-06-25T06:11:37.257" v="129" actId="108"/>
          <ac:spMkLst>
            <pc:docMk/>
            <pc:sldMk cId="0" sldId="265"/>
            <ac:spMk id="24" creationId="{00000000-0000-0000-0000-000000000000}"/>
          </ac:spMkLst>
        </pc:spChg>
        <pc:spChg chg="mod">
          <ac:chgData name="Dalal Sulaiman" userId="99892fb5-9336-49d6-80e0-38459cbb1e10" providerId="ADAL" clId="{2E6E6543-AF46-45C8-9CB6-662148F21DA7}" dt="2025-06-25T06:16:40.283" v="173" actId="20577"/>
          <ac:spMkLst>
            <pc:docMk/>
            <pc:sldMk cId="0" sldId="265"/>
            <ac:spMk id="25" creationId="{00000000-0000-0000-0000-000000000000}"/>
          </ac:spMkLst>
        </pc:spChg>
      </pc:sldChg>
      <pc:sldChg chg="addSp delSp modSp mod">
        <pc:chgData name="Dalal Sulaiman" userId="99892fb5-9336-49d6-80e0-38459cbb1e10" providerId="ADAL" clId="{2E6E6543-AF46-45C8-9CB6-662148F21DA7}" dt="2025-06-25T06:17:13.612" v="182" actId="20577"/>
        <pc:sldMkLst>
          <pc:docMk/>
          <pc:sldMk cId="0" sldId="266"/>
        </pc:sldMkLst>
        <pc:spChg chg="mod">
          <ac:chgData name="Dalal Sulaiman" userId="99892fb5-9336-49d6-80e0-38459cbb1e10" providerId="ADAL" clId="{2E6E6543-AF46-45C8-9CB6-662148F21DA7}" dt="2025-06-25T06:17:13.612" v="182" actId="20577"/>
          <ac:spMkLst>
            <pc:docMk/>
            <pc:sldMk cId="0" sldId="266"/>
            <ac:spMk id="59" creationId="{00000000-0000-0000-0000-000000000000}"/>
          </ac:spMkLst>
        </pc:spChg>
      </pc:sldChg>
      <pc:sldChg chg="del">
        <pc:chgData name="Dalal Sulaiman" userId="99892fb5-9336-49d6-80e0-38459cbb1e10" providerId="ADAL" clId="{2E6E6543-AF46-45C8-9CB6-662148F21DA7}" dt="2025-06-25T06:11:55.588" v="130" actId="2696"/>
        <pc:sldMkLst>
          <pc:docMk/>
          <pc:sldMk cId="0" sldId="267"/>
        </pc:sldMkLst>
      </pc:sldChg>
      <pc:sldChg chg="addSp delSp modSp mod">
        <pc:chgData name="Dalal Sulaiman" userId="99892fb5-9336-49d6-80e0-38459cbb1e10" providerId="ADAL" clId="{2E6E6543-AF46-45C8-9CB6-662148F21DA7}" dt="2025-06-25T06:17:20.993" v="185" actId="20577"/>
        <pc:sldMkLst>
          <pc:docMk/>
          <pc:sldMk cId="0" sldId="268"/>
        </pc:sldMkLst>
        <pc:spChg chg="add del mod">
          <ac:chgData name="Dalal Sulaiman" userId="99892fb5-9336-49d6-80e0-38459cbb1e10" providerId="ADAL" clId="{2E6E6543-AF46-45C8-9CB6-662148F21DA7}" dt="2025-06-25T05:58:44.731" v="90" actId="1076"/>
          <ac:spMkLst>
            <pc:docMk/>
            <pc:sldMk cId="0" sldId="268"/>
            <ac:spMk id="8" creationId="{00000000-0000-0000-0000-000000000000}"/>
          </ac:spMkLst>
        </pc:spChg>
        <pc:spChg chg="mod">
          <ac:chgData name="Dalal Sulaiman" userId="99892fb5-9336-49d6-80e0-38459cbb1e10" providerId="ADAL" clId="{2E6E6543-AF46-45C8-9CB6-662148F21DA7}" dt="2025-06-25T06:17:20.993" v="185" actId="20577"/>
          <ac:spMkLst>
            <pc:docMk/>
            <pc:sldMk cId="0" sldId="268"/>
            <ac:spMk id="50" creationId="{00000000-0000-0000-0000-000000000000}"/>
          </ac:spMkLst>
        </pc:spChg>
        <pc:graphicFrameChg chg="mod modGraphic">
          <ac:chgData name="Dalal Sulaiman" userId="99892fb5-9336-49d6-80e0-38459cbb1e10" providerId="ADAL" clId="{2E6E6543-AF46-45C8-9CB6-662148F21DA7}" dt="2025-06-25T06:15:43.750" v="169" actId="14100"/>
          <ac:graphicFrameMkLst>
            <pc:docMk/>
            <pc:sldMk cId="0" sldId="268"/>
            <ac:graphicFrameMk id="3" creationId="{00000000-0000-0000-0000-000000000000}"/>
          </ac:graphicFrameMkLst>
        </pc:graphicFrameChg>
      </pc:sldChg>
      <pc:sldChg chg="addSp delSp modSp mod">
        <pc:chgData name="Dalal Sulaiman" userId="99892fb5-9336-49d6-80e0-38459cbb1e10" providerId="ADAL" clId="{2E6E6543-AF46-45C8-9CB6-662148F21DA7}" dt="2025-06-25T06:17:28.897" v="188" actId="20577"/>
        <pc:sldMkLst>
          <pc:docMk/>
          <pc:sldMk cId="0" sldId="269"/>
        </pc:sldMkLst>
        <pc:spChg chg="mod">
          <ac:chgData name="Dalal Sulaiman" userId="99892fb5-9336-49d6-80e0-38459cbb1e10" providerId="ADAL" clId="{2E6E6543-AF46-45C8-9CB6-662148F21DA7}" dt="2025-06-25T05:58:58.346" v="93" actId="20577"/>
          <ac:spMkLst>
            <pc:docMk/>
            <pc:sldMk cId="0" sldId="269"/>
            <ac:spMk id="2" creationId="{00000000-0000-0000-0000-000000000000}"/>
          </ac:spMkLst>
        </pc:spChg>
        <pc:spChg chg="mod">
          <ac:chgData name="Dalal Sulaiman" userId="99892fb5-9336-49d6-80e0-38459cbb1e10" providerId="ADAL" clId="{2E6E6543-AF46-45C8-9CB6-662148F21DA7}" dt="2025-06-25T06:17:28.897" v="188" actId="20577"/>
          <ac:spMkLst>
            <pc:docMk/>
            <pc:sldMk cId="0" sldId="269"/>
            <ac:spMk id="16" creationId="{00000000-0000-0000-0000-000000000000}"/>
          </ac:spMkLst>
        </pc:spChg>
      </pc:sldChg>
      <pc:sldChg chg="addSp delSp modSp del mod">
        <pc:chgData name="Dalal Sulaiman" userId="99892fb5-9336-49d6-80e0-38459cbb1e10" providerId="ADAL" clId="{2E6E6543-AF46-45C8-9CB6-662148F21DA7}" dt="2025-06-25T06:11:59.401" v="131" actId="2696"/>
        <pc:sldMkLst>
          <pc:docMk/>
          <pc:sldMk cId="0" sldId="270"/>
        </pc:sldMkLst>
      </pc:sldChg>
      <pc:sldChg chg="addSp delSp modSp mod">
        <pc:chgData name="Dalal Sulaiman" userId="99892fb5-9336-49d6-80e0-38459cbb1e10" providerId="ADAL" clId="{2E6E6543-AF46-45C8-9CB6-662148F21DA7}" dt="2025-06-25T06:17:34.699" v="191" actId="20577"/>
        <pc:sldMkLst>
          <pc:docMk/>
          <pc:sldMk cId="0" sldId="271"/>
        </pc:sldMkLst>
        <pc:spChg chg="mod">
          <ac:chgData name="Dalal Sulaiman" userId="99892fb5-9336-49d6-80e0-38459cbb1e10" providerId="ADAL" clId="{2E6E6543-AF46-45C8-9CB6-662148F21DA7}" dt="2025-06-25T05:59:34.219" v="100" actId="1076"/>
          <ac:spMkLst>
            <pc:docMk/>
            <pc:sldMk cId="0" sldId="271"/>
            <ac:spMk id="2" creationId="{00000000-0000-0000-0000-000000000000}"/>
          </ac:spMkLst>
        </pc:spChg>
        <pc:spChg chg="mod">
          <ac:chgData name="Dalal Sulaiman" userId="99892fb5-9336-49d6-80e0-38459cbb1e10" providerId="ADAL" clId="{2E6E6543-AF46-45C8-9CB6-662148F21DA7}" dt="2025-06-25T06:17:34.699" v="191" actId="20577"/>
          <ac:spMkLst>
            <pc:docMk/>
            <pc:sldMk cId="0" sldId="271"/>
            <ac:spMk id="27" creationId="{00000000-0000-0000-0000-000000000000}"/>
          </ac:spMkLst>
        </pc:spChg>
      </pc:sldChg>
      <pc:sldChg chg="del">
        <pc:chgData name="Dalal Sulaiman" userId="99892fb5-9336-49d6-80e0-38459cbb1e10" providerId="ADAL" clId="{2E6E6543-AF46-45C8-9CB6-662148F21DA7}" dt="2025-06-25T05:54:35.225" v="55" actId="2696"/>
        <pc:sldMkLst>
          <pc:docMk/>
          <pc:sldMk cId="0" sldId="272"/>
        </pc:sldMkLst>
      </pc:sldChg>
      <pc:sldChg chg="addSp delSp modSp mod ord">
        <pc:chgData name="Dalal Sulaiman" userId="99892fb5-9336-49d6-80e0-38459cbb1e10" providerId="ADAL" clId="{2E6E6543-AF46-45C8-9CB6-662148F21DA7}" dt="2025-06-25T06:17:05.742" v="180" actId="1076"/>
        <pc:sldMkLst>
          <pc:docMk/>
          <pc:sldMk cId="0" sldId="273"/>
        </pc:sldMkLst>
        <pc:spChg chg="mod">
          <ac:chgData name="Dalal Sulaiman" userId="99892fb5-9336-49d6-80e0-38459cbb1e10" providerId="ADAL" clId="{2E6E6543-AF46-45C8-9CB6-662148F21DA7}" dt="2025-06-25T06:12:26.501" v="139" actId="20577"/>
          <ac:spMkLst>
            <pc:docMk/>
            <pc:sldMk cId="0" sldId="273"/>
            <ac:spMk id="7" creationId="{00000000-0000-0000-0000-000000000000}"/>
          </ac:spMkLst>
        </pc:spChg>
        <pc:spChg chg="mod">
          <ac:chgData name="Dalal Sulaiman" userId="99892fb5-9336-49d6-80e0-38459cbb1e10" providerId="ADAL" clId="{2E6E6543-AF46-45C8-9CB6-662148F21DA7}" dt="2025-06-25T06:12:53.367" v="161" actId="20577"/>
          <ac:spMkLst>
            <pc:docMk/>
            <pc:sldMk cId="0" sldId="273"/>
            <ac:spMk id="8" creationId="{00000000-0000-0000-0000-000000000000}"/>
          </ac:spMkLst>
        </pc:spChg>
        <pc:spChg chg="add del mod">
          <ac:chgData name="Dalal Sulaiman" userId="99892fb5-9336-49d6-80e0-38459cbb1e10" providerId="ADAL" clId="{2E6E6543-AF46-45C8-9CB6-662148F21DA7}" dt="2025-06-25T06:17:05.742" v="180" actId="1076"/>
          <ac:spMkLst>
            <pc:docMk/>
            <pc:sldMk cId="0" sldId="273"/>
            <ac:spMk id="16" creationId="{00000000-0000-0000-0000-000000000000}"/>
          </ac:spMkLst>
        </pc:spChg>
        <pc:grpChg chg="mod">
          <ac:chgData name="Dalal Sulaiman" userId="99892fb5-9336-49d6-80e0-38459cbb1e10" providerId="ADAL" clId="{2E6E6543-AF46-45C8-9CB6-662148F21DA7}" dt="2025-06-25T06:02:37.690" v="122" actId="1076"/>
          <ac:grpSpMkLst>
            <pc:docMk/>
            <pc:sldMk cId="0" sldId="273"/>
            <ac:grpSpMk id="4" creationId="{00000000-0000-0000-0000-000000000000}"/>
          </ac:grpSpMkLst>
        </pc:grpChg>
      </pc:sldChg>
      <pc:sldMasterChg chg="modSldLayout">
        <pc:chgData name="Dalal Sulaiman" userId="99892fb5-9336-49d6-80e0-38459cbb1e10" providerId="ADAL" clId="{2E6E6543-AF46-45C8-9CB6-662148F21DA7}" dt="2025-06-25T05:53:07.423" v="47"/>
        <pc:sldMasterMkLst>
          <pc:docMk/>
          <pc:sldMasterMk cId="0" sldId="2147483648"/>
        </pc:sldMasterMkLst>
        <pc:sldLayoutChg chg="delSp mod">
          <pc:chgData name="Dalal Sulaiman" userId="99892fb5-9336-49d6-80e0-38459cbb1e10" providerId="ADAL" clId="{2E6E6543-AF46-45C8-9CB6-662148F21DA7}" dt="2025-06-25T05:43:37.689" v="22" actId="478"/>
          <pc:sldLayoutMkLst>
            <pc:docMk/>
            <pc:sldMasterMk cId="0" sldId="2147483648"/>
            <pc:sldLayoutMk cId="0" sldId="2147483662"/>
          </pc:sldLayoutMkLst>
        </pc:sldLayoutChg>
        <pc:sldLayoutChg chg="setBg">
          <pc:chgData name="Dalal Sulaiman" userId="99892fb5-9336-49d6-80e0-38459cbb1e10" providerId="ADAL" clId="{2E6E6543-AF46-45C8-9CB6-662148F21DA7}" dt="2025-06-25T05:53:07.423" v="47"/>
          <pc:sldLayoutMkLst>
            <pc:docMk/>
            <pc:sldMasterMk cId="0" sldId="2147483648"/>
            <pc:sldLayoutMk cId="0" sldId="2147483665"/>
          </pc:sldLayoutMkLst>
        </pc:sldLayoutChg>
      </pc:sldMasterChg>
    </pc:docChg>
  </pc:docChgLst>
  <pc:docChgLst>
    <pc:chgData name="Mohammad Megdady" userId="0230ec47-089f-4d68-a671-5f2fa2be04cb" providerId="ADAL" clId="{3CA77D25-B2FA-464E-8064-5147F3CC3C0E}"/>
    <pc:docChg chg="custSel modSld">
      <pc:chgData name="Mohammad Megdady" userId="0230ec47-089f-4d68-a671-5f2fa2be04cb" providerId="ADAL" clId="{3CA77D25-B2FA-464E-8064-5147F3CC3C0E}" dt="2025-07-06T09:49:36.927" v="0" actId="478"/>
      <pc:docMkLst>
        <pc:docMk/>
      </pc:docMkLst>
      <pc:sldChg chg="delSp mod">
        <pc:chgData name="Mohammad Megdady" userId="0230ec47-089f-4d68-a671-5f2fa2be04cb" providerId="ADAL" clId="{3CA77D25-B2FA-464E-8064-5147F3CC3C0E}" dt="2025-07-06T09:49:36.927" v="0" actId="478"/>
        <pc:sldMkLst>
          <pc:docMk/>
          <pc:sldMk cId="0" sldId="256"/>
        </pc:sldMkLst>
        <pc:picChg chg="del">
          <ac:chgData name="Mohammad Megdady" userId="0230ec47-089f-4d68-a671-5f2fa2be04cb" providerId="ADAL" clId="{3CA77D25-B2FA-464E-8064-5147F3CC3C0E}" dt="2025-07-06T09:49:36.927" v="0" actId="478"/>
          <ac:picMkLst>
            <pc:docMk/>
            <pc:sldMk cId="0" sldId="256"/>
            <ac:picMk id="26" creationId="{0878FD5C-0F65-25C8-BDB7-08D2C9D9FB19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1552908-6FC4-E42A-6585-6B2F6AB6DCB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B9AD92-92D1-4D9C-30E1-81805AEADD6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15F22FFE-DA51-458A-B060-76808F9DE043}" type="datetimeFigureOut">
              <a:rPr lang="ar-JO" smtClean="0"/>
              <a:t>11/01/1447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807578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989F01B7-1F94-4267-9DAA-65C245660A4E}" type="datetimeFigureOut">
              <a:rPr lang="ar-JO" smtClean="0"/>
              <a:t>11/01/1447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11138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90394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14B5AA"/>
                </a:solidFill>
                <a:latin typeface="Arial"/>
                <a:cs typeface="Arial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14B5AA"/>
                </a:solidFill>
                <a:latin typeface="Arial"/>
                <a:cs typeface="Arial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14B5AA"/>
                </a:solidFill>
                <a:latin typeface="Arial"/>
                <a:cs typeface="Arial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254201" y="6504907"/>
            <a:ext cx="3810" cy="139065"/>
          </a:xfrm>
          <a:custGeom>
            <a:avLst/>
            <a:gdLst/>
            <a:ahLst/>
            <a:cxnLst/>
            <a:rect l="l" t="t" r="r" b="b"/>
            <a:pathLst>
              <a:path w="3810" h="139065">
                <a:moveTo>
                  <a:pt x="3510" y="138699"/>
                </a:moveTo>
                <a:lnTo>
                  <a:pt x="0" y="138699"/>
                </a:lnTo>
                <a:lnTo>
                  <a:pt x="0" y="0"/>
                </a:lnTo>
                <a:lnTo>
                  <a:pt x="3510" y="0"/>
                </a:lnTo>
                <a:lnTo>
                  <a:pt x="3510" y="138699"/>
                </a:lnTo>
                <a:close/>
              </a:path>
            </a:pathLst>
          </a:custGeom>
          <a:solidFill>
            <a:srgbClr val="21171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71217" y="6530767"/>
            <a:ext cx="1337497" cy="85804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2254201" y="6504907"/>
            <a:ext cx="3810" cy="139065"/>
          </a:xfrm>
          <a:custGeom>
            <a:avLst/>
            <a:gdLst/>
            <a:ahLst/>
            <a:cxnLst/>
            <a:rect l="l" t="t" r="r" b="b"/>
            <a:pathLst>
              <a:path w="3810" h="139065">
                <a:moveTo>
                  <a:pt x="3510" y="138699"/>
                </a:moveTo>
                <a:lnTo>
                  <a:pt x="0" y="138699"/>
                </a:lnTo>
                <a:lnTo>
                  <a:pt x="0" y="0"/>
                </a:lnTo>
                <a:lnTo>
                  <a:pt x="3510" y="0"/>
                </a:lnTo>
                <a:lnTo>
                  <a:pt x="3510" y="138699"/>
                </a:lnTo>
                <a:close/>
              </a:path>
            </a:pathLst>
          </a:custGeom>
          <a:solidFill>
            <a:srgbClr val="21171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6507" y="6500206"/>
            <a:ext cx="1625357" cy="143399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516636" y="1844039"/>
            <a:ext cx="11158855" cy="4191000"/>
          </a:xfrm>
          <a:custGeom>
            <a:avLst/>
            <a:gdLst/>
            <a:ahLst/>
            <a:cxnLst/>
            <a:rect l="l" t="t" r="r" b="b"/>
            <a:pathLst>
              <a:path w="11158855" h="4191000">
                <a:moveTo>
                  <a:pt x="11158728" y="0"/>
                </a:moveTo>
                <a:lnTo>
                  <a:pt x="0" y="0"/>
                </a:lnTo>
                <a:lnTo>
                  <a:pt x="0" y="4191000"/>
                </a:lnTo>
                <a:lnTo>
                  <a:pt x="11158728" y="4191000"/>
                </a:lnTo>
                <a:lnTo>
                  <a:pt x="11158728" y="0"/>
                </a:lnTo>
                <a:close/>
              </a:path>
            </a:pathLst>
          </a:custGeom>
          <a:solidFill>
            <a:srgbClr val="EE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670560" y="2183891"/>
            <a:ext cx="10902950" cy="3418840"/>
          </a:xfrm>
          <a:custGeom>
            <a:avLst/>
            <a:gdLst/>
            <a:ahLst/>
            <a:cxnLst/>
            <a:rect l="l" t="t" r="r" b="b"/>
            <a:pathLst>
              <a:path w="10902950" h="3418840">
                <a:moveTo>
                  <a:pt x="2546604" y="1524"/>
                </a:moveTo>
                <a:lnTo>
                  <a:pt x="0" y="1524"/>
                </a:lnTo>
                <a:lnTo>
                  <a:pt x="0" y="2366772"/>
                </a:lnTo>
                <a:lnTo>
                  <a:pt x="2546604" y="2366772"/>
                </a:lnTo>
                <a:lnTo>
                  <a:pt x="2546604" y="1524"/>
                </a:lnTo>
                <a:close/>
              </a:path>
              <a:path w="10902950" h="3418840">
                <a:moveTo>
                  <a:pt x="3604260" y="2880360"/>
                </a:moveTo>
                <a:lnTo>
                  <a:pt x="1487424" y="2880360"/>
                </a:lnTo>
                <a:lnTo>
                  <a:pt x="1487424" y="3418332"/>
                </a:lnTo>
                <a:lnTo>
                  <a:pt x="3604260" y="3418332"/>
                </a:lnTo>
                <a:lnTo>
                  <a:pt x="3604260" y="2880360"/>
                </a:lnTo>
                <a:close/>
              </a:path>
              <a:path w="10902950" h="3418840">
                <a:moveTo>
                  <a:pt x="5353812" y="0"/>
                </a:moveTo>
                <a:lnTo>
                  <a:pt x="2805684" y="0"/>
                </a:lnTo>
                <a:lnTo>
                  <a:pt x="2805684" y="2366772"/>
                </a:lnTo>
                <a:lnTo>
                  <a:pt x="5353812" y="2366772"/>
                </a:lnTo>
                <a:lnTo>
                  <a:pt x="5353812" y="0"/>
                </a:lnTo>
                <a:close/>
              </a:path>
              <a:path w="10902950" h="3418840">
                <a:moveTo>
                  <a:pt x="8129016" y="10668"/>
                </a:moveTo>
                <a:lnTo>
                  <a:pt x="5582412" y="10668"/>
                </a:lnTo>
                <a:lnTo>
                  <a:pt x="5582412" y="2377452"/>
                </a:lnTo>
                <a:lnTo>
                  <a:pt x="8129016" y="2377452"/>
                </a:lnTo>
                <a:lnTo>
                  <a:pt x="8129016" y="10668"/>
                </a:lnTo>
                <a:close/>
              </a:path>
              <a:path w="10902950" h="3418840">
                <a:moveTo>
                  <a:pt x="10902696" y="9144"/>
                </a:moveTo>
                <a:lnTo>
                  <a:pt x="8354568" y="9144"/>
                </a:lnTo>
                <a:lnTo>
                  <a:pt x="8354568" y="2374404"/>
                </a:lnTo>
                <a:lnTo>
                  <a:pt x="10902696" y="2374404"/>
                </a:lnTo>
                <a:lnTo>
                  <a:pt x="10902696" y="9144"/>
                </a:lnTo>
                <a:close/>
              </a:path>
            </a:pathLst>
          </a:custGeom>
          <a:solidFill>
            <a:srgbClr val="87DB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14B5AA"/>
                </a:solidFill>
                <a:latin typeface="Arial"/>
                <a:cs typeface="Arial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254201" y="6504907"/>
            <a:ext cx="3810" cy="139065"/>
          </a:xfrm>
          <a:custGeom>
            <a:avLst/>
            <a:gdLst/>
            <a:ahLst/>
            <a:cxnLst/>
            <a:rect l="l" t="t" r="r" b="b"/>
            <a:pathLst>
              <a:path w="3810" h="139065">
                <a:moveTo>
                  <a:pt x="3510" y="138699"/>
                </a:moveTo>
                <a:lnTo>
                  <a:pt x="0" y="138699"/>
                </a:lnTo>
                <a:lnTo>
                  <a:pt x="0" y="0"/>
                </a:lnTo>
                <a:lnTo>
                  <a:pt x="3510" y="0"/>
                </a:lnTo>
                <a:lnTo>
                  <a:pt x="3510" y="138699"/>
                </a:lnTo>
                <a:close/>
              </a:path>
            </a:pathLst>
          </a:custGeom>
          <a:solidFill>
            <a:srgbClr val="21171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371217" y="6530767"/>
            <a:ext cx="1337497" cy="85804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2254201" y="6504907"/>
            <a:ext cx="3810" cy="139065"/>
          </a:xfrm>
          <a:custGeom>
            <a:avLst/>
            <a:gdLst/>
            <a:ahLst/>
            <a:cxnLst/>
            <a:rect l="l" t="t" r="r" b="b"/>
            <a:pathLst>
              <a:path w="3810" h="139065">
                <a:moveTo>
                  <a:pt x="3510" y="138699"/>
                </a:moveTo>
                <a:lnTo>
                  <a:pt x="0" y="138699"/>
                </a:lnTo>
                <a:lnTo>
                  <a:pt x="0" y="0"/>
                </a:lnTo>
                <a:lnTo>
                  <a:pt x="3510" y="0"/>
                </a:lnTo>
                <a:lnTo>
                  <a:pt x="3510" y="138699"/>
                </a:lnTo>
                <a:close/>
              </a:path>
            </a:pathLst>
          </a:custGeom>
          <a:solidFill>
            <a:srgbClr val="21171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16507" y="6500206"/>
            <a:ext cx="1625357" cy="1433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3237" y="346457"/>
            <a:ext cx="11185525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623871" y="2401857"/>
            <a:ext cx="6368415" cy="3206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751369" y="6471373"/>
            <a:ext cx="287654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14B5AA"/>
                </a:solidFill>
                <a:latin typeface="Arial"/>
                <a:cs typeface="Arial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88529" y="6484073"/>
            <a:ext cx="99695" cy="199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50"/>
              </a:lnSpc>
            </a:pPr>
            <a:r>
              <a:rPr sz="1400" b="1" spc="-50" dirty="0">
                <a:solidFill>
                  <a:srgbClr val="14B5AA"/>
                </a:solidFill>
                <a:latin typeface="Arial"/>
                <a:cs typeface="Arial"/>
              </a:rPr>
              <a:t>0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121" y="0"/>
            <a:ext cx="12192000" cy="6858000"/>
            <a:chOff x="0" y="0"/>
            <a:chExt cx="12192000" cy="68580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2192000" cy="6035040"/>
            </a:xfrm>
            <a:custGeom>
              <a:avLst/>
              <a:gdLst/>
              <a:ahLst/>
              <a:cxnLst/>
              <a:rect l="l" t="t" r="r" b="b"/>
              <a:pathLst>
                <a:path w="12192000" h="6035040">
                  <a:moveTo>
                    <a:pt x="12192000" y="0"/>
                  </a:moveTo>
                  <a:lnTo>
                    <a:pt x="0" y="0"/>
                  </a:lnTo>
                  <a:lnTo>
                    <a:pt x="0" y="6035040"/>
                  </a:lnTo>
                  <a:lnTo>
                    <a:pt x="12192000" y="603504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87DB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28827" y="1595627"/>
              <a:ext cx="6231890" cy="3505200"/>
            </a:xfrm>
            <a:custGeom>
              <a:avLst/>
              <a:gdLst/>
              <a:ahLst/>
              <a:cxnLst/>
              <a:rect l="l" t="t" r="r" b="b"/>
              <a:pathLst>
                <a:path w="6231890" h="3505200">
                  <a:moveTo>
                    <a:pt x="6231636" y="0"/>
                  </a:moveTo>
                  <a:lnTo>
                    <a:pt x="0" y="0"/>
                  </a:lnTo>
                  <a:lnTo>
                    <a:pt x="0" y="3505200"/>
                  </a:lnTo>
                  <a:lnTo>
                    <a:pt x="6231636" y="3505200"/>
                  </a:lnTo>
                  <a:lnTo>
                    <a:pt x="6231636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035040"/>
              <a:ext cx="12192000" cy="822960"/>
            </a:xfrm>
            <a:custGeom>
              <a:avLst/>
              <a:gdLst/>
              <a:ahLst/>
              <a:cxnLst/>
              <a:rect l="l" t="t" r="r" b="b"/>
              <a:pathLst>
                <a:path w="12192000" h="822959">
                  <a:moveTo>
                    <a:pt x="12192000" y="0"/>
                  </a:moveTo>
                  <a:lnTo>
                    <a:pt x="0" y="0"/>
                  </a:lnTo>
                  <a:lnTo>
                    <a:pt x="0" y="822960"/>
                  </a:lnTo>
                  <a:lnTo>
                    <a:pt x="12192000" y="82296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48878" y="5209032"/>
              <a:ext cx="228331" cy="246384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72105" y="5812535"/>
              <a:ext cx="90538" cy="86911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911285" y="5623559"/>
              <a:ext cx="136702" cy="17493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804074" y="4145279"/>
              <a:ext cx="162885" cy="292548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491027" y="4849367"/>
              <a:ext cx="84264" cy="86846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518904" y="4648200"/>
              <a:ext cx="124968" cy="17980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914606" y="3201923"/>
              <a:ext cx="84357" cy="82219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927678" y="2983992"/>
              <a:ext cx="107861" cy="195313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828276" y="3782567"/>
              <a:ext cx="78676" cy="86202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9796360" y="3566159"/>
              <a:ext cx="109873" cy="187445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0021828" y="1914144"/>
              <a:ext cx="202678" cy="249928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9845040" y="2634995"/>
              <a:ext cx="79120" cy="85471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9815111" y="2407920"/>
              <a:ext cx="105529" cy="198108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0629879" y="966216"/>
              <a:ext cx="233129" cy="235455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0242749" y="1552955"/>
              <a:ext cx="88445" cy="86792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0280612" y="1362455"/>
              <a:ext cx="137452" cy="173420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1277342" y="76"/>
              <a:ext cx="223466" cy="249356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0900668" y="608076"/>
              <a:ext cx="88895" cy="87070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0938979" y="419100"/>
              <a:ext cx="137452" cy="174937"/>
            </a:xfrm>
            <a:prstGeom prst="rect">
              <a:avLst/>
            </a:prstGeom>
          </p:spPr>
        </p:pic>
      </p:grp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1256355" y="2259251"/>
            <a:ext cx="4846766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marR="229870" indent="975360">
              <a:lnSpc>
                <a:spcPct val="100000"/>
              </a:lnSpc>
            </a:pPr>
            <a:r>
              <a:rPr lang="en-US" dirty="0">
                <a:solidFill>
                  <a:srgbClr val="404040"/>
                </a:solidFill>
              </a:rPr>
              <a:t>Opportunity</a:t>
            </a:r>
            <a:r>
              <a:rPr lang="en-US" spc="-80" dirty="0">
                <a:solidFill>
                  <a:srgbClr val="404040"/>
                </a:solidFill>
              </a:rPr>
              <a:t> </a:t>
            </a:r>
            <a:r>
              <a:rPr lang="en-US" spc="-25" dirty="0">
                <a:solidFill>
                  <a:srgbClr val="404040"/>
                </a:solidFill>
              </a:rPr>
              <a:t>for </a:t>
            </a:r>
            <a:r>
              <a:rPr lang="en-US" dirty="0">
                <a:solidFill>
                  <a:srgbClr val="404040"/>
                </a:solidFill>
              </a:rPr>
              <a:t>Phosphate</a:t>
            </a:r>
            <a:r>
              <a:rPr lang="en-US" spc="-95" dirty="0">
                <a:solidFill>
                  <a:srgbClr val="404040"/>
                </a:solidFill>
              </a:rPr>
              <a:t> </a:t>
            </a:r>
            <a:r>
              <a:rPr lang="en-US" dirty="0">
                <a:solidFill>
                  <a:srgbClr val="404040"/>
                </a:solidFill>
              </a:rPr>
              <a:t>Resource</a:t>
            </a:r>
            <a:r>
              <a:rPr lang="en-US" spc="-70" dirty="0">
                <a:solidFill>
                  <a:srgbClr val="404040"/>
                </a:solidFill>
              </a:rPr>
              <a:t> </a:t>
            </a:r>
            <a:r>
              <a:rPr lang="en-US" spc="-10" dirty="0">
                <a:solidFill>
                  <a:srgbClr val="404040"/>
                </a:solidFill>
              </a:rPr>
              <a:t>Upgrade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939481" y="3797592"/>
            <a:ext cx="537019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04040"/>
                </a:solidFill>
                <a:latin typeface="Arial"/>
                <a:cs typeface="Arial"/>
              </a:rPr>
              <a:t>Ju</a:t>
            </a:r>
            <a:r>
              <a:rPr lang="en-US" dirty="0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sz="1800" spc="-1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1800" dirty="0">
                <a:solidFill>
                  <a:srgbClr val="404040"/>
                </a:solidFill>
                <a:latin typeface="Arial"/>
                <a:cs typeface="Arial"/>
              </a:rPr>
              <a:t>7</a:t>
            </a:r>
            <a:r>
              <a:rPr lang="en-US" sz="1800" baseline="25462" dirty="0">
                <a:solidFill>
                  <a:srgbClr val="404040"/>
                </a:solidFill>
                <a:latin typeface="Arial"/>
                <a:cs typeface="Arial"/>
              </a:rPr>
              <a:t>th</a:t>
            </a:r>
            <a:r>
              <a:rPr sz="1800" dirty="0">
                <a:solidFill>
                  <a:srgbClr val="404040"/>
                </a:solidFill>
                <a:latin typeface="Arial"/>
                <a:cs typeface="Arial"/>
              </a:rPr>
              <a:t>,</a:t>
            </a:r>
            <a:r>
              <a:rPr sz="1800" spc="-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404040"/>
                </a:solidFill>
                <a:latin typeface="Arial"/>
                <a:cs typeface="Arial"/>
              </a:rPr>
              <a:t>202</a:t>
            </a:r>
            <a:r>
              <a:rPr lang="ar-JO" sz="1800" spc="-20" dirty="0">
                <a:solidFill>
                  <a:srgbClr val="404040"/>
                </a:solidFill>
                <a:latin typeface="Arial"/>
                <a:cs typeface="Arial"/>
              </a:rPr>
              <a:t>5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431" y="128015"/>
            <a:ext cx="3868420" cy="5913120"/>
          </a:xfrm>
          <a:custGeom>
            <a:avLst/>
            <a:gdLst/>
            <a:ahLst/>
            <a:cxnLst/>
            <a:rect l="l" t="t" r="r" b="b"/>
            <a:pathLst>
              <a:path w="3868420" h="5913120">
                <a:moveTo>
                  <a:pt x="3867912" y="42468"/>
                </a:moveTo>
                <a:lnTo>
                  <a:pt x="3864584" y="25946"/>
                </a:lnTo>
                <a:lnTo>
                  <a:pt x="3855478" y="12446"/>
                </a:lnTo>
                <a:lnTo>
                  <a:pt x="3841978" y="3340"/>
                </a:lnTo>
                <a:lnTo>
                  <a:pt x="3825443" y="0"/>
                </a:lnTo>
                <a:lnTo>
                  <a:pt x="42468" y="0"/>
                </a:lnTo>
                <a:lnTo>
                  <a:pt x="25946" y="3340"/>
                </a:lnTo>
                <a:lnTo>
                  <a:pt x="12446" y="12446"/>
                </a:lnTo>
                <a:lnTo>
                  <a:pt x="3340" y="25946"/>
                </a:lnTo>
                <a:lnTo>
                  <a:pt x="0" y="42468"/>
                </a:lnTo>
                <a:lnTo>
                  <a:pt x="0" y="5913120"/>
                </a:lnTo>
                <a:lnTo>
                  <a:pt x="3867912" y="5913120"/>
                </a:lnTo>
                <a:lnTo>
                  <a:pt x="3867912" y="42468"/>
                </a:lnTo>
                <a:close/>
              </a:path>
            </a:pathLst>
          </a:custGeom>
          <a:solidFill>
            <a:srgbClr val="87DB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03237" y="845419"/>
            <a:ext cx="17875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10" dirty="0">
                <a:latin typeface="Arial"/>
                <a:cs typeface="Arial"/>
              </a:rPr>
              <a:t>Contents</a:t>
            </a:r>
            <a:endParaRPr sz="320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3530601" y="1484604"/>
            <a:ext cx="6450965" cy="643255"/>
            <a:chOff x="3530601" y="1484604"/>
            <a:chExt cx="6450965" cy="643255"/>
          </a:xfrm>
        </p:grpSpPr>
        <p:sp>
          <p:nvSpPr>
            <p:cNvPr id="11" name="object 11"/>
            <p:cNvSpPr/>
            <p:nvPr/>
          </p:nvSpPr>
          <p:spPr>
            <a:xfrm>
              <a:off x="3533774" y="1484604"/>
              <a:ext cx="684530" cy="640080"/>
            </a:xfrm>
            <a:custGeom>
              <a:avLst/>
              <a:gdLst/>
              <a:ahLst/>
              <a:cxnLst/>
              <a:rect l="l" t="t" r="r" b="b"/>
              <a:pathLst>
                <a:path w="684529" h="640080">
                  <a:moveTo>
                    <a:pt x="683996" y="0"/>
                  </a:moveTo>
                  <a:lnTo>
                    <a:pt x="0" y="0"/>
                  </a:lnTo>
                  <a:lnTo>
                    <a:pt x="0" y="640079"/>
                  </a:lnTo>
                  <a:lnTo>
                    <a:pt x="683996" y="640079"/>
                  </a:lnTo>
                  <a:lnTo>
                    <a:pt x="683996" y="0"/>
                  </a:lnTo>
                  <a:close/>
                </a:path>
              </a:pathLst>
            </a:custGeom>
            <a:solidFill>
              <a:srgbClr val="14B5AA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533776" y="2124685"/>
              <a:ext cx="6444615" cy="0"/>
            </a:xfrm>
            <a:custGeom>
              <a:avLst/>
              <a:gdLst/>
              <a:ahLst/>
              <a:cxnLst/>
              <a:rect l="l" t="t" r="r" b="b"/>
              <a:pathLst>
                <a:path w="6444615">
                  <a:moveTo>
                    <a:pt x="0" y="0"/>
                  </a:moveTo>
                  <a:lnTo>
                    <a:pt x="6444005" y="0"/>
                  </a:lnTo>
                </a:path>
              </a:pathLst>
            </a:custGeom>
            <a:ln w="6350">
              <a:solidFill>
                <a:srgbClr val="14B5A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3749728" y="1665452"/>
            <a:ext cx="25082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ar-JO" sz="1600" b="1" spc="-25" dirty="0">
                <a:solidFill>
                  <a:srgbClr val="FFFFFF"/>
                </a:solidFill>
                <a:latin typeface="Arial"/>
                <a:cs typeface="Arial"/>
              </a:rPr>
              <a:t>01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637076" y="1648688"/>
            <a:ext cx="3836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404040"/>
                </a:solidFill>
                <a:latin typeface="Arial"/>
                <a:cs typeface="Arial"/>
              </a:rPr>
              <a:t>Phosphorus</a:t>
            </a:r>
            <a:r>
              <a:rPr sz="1800" b="1" spc="30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04040"/>
                </a:solidFill>
                <a:latin typeface="Arial"/>
                <a:cs typeface="Arial"/>
              </a:rPr>
              <a:t>Value</a:t>
            </a:r>
            <a:r>
              <a:rPr sz="1800" b="1" spc="31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04040"/>
                </a:solidFill>
                <a:latin typeface="Arial"/>
                <a:cs typeface="Arial"/>
              </a:rPr>
              <a:t>Chain</a:t>
            </a:r>
            <a:r>
              <a:rPr sz="1800" b="1" spc="32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Arial"/>
                <a:cs typeface="Arial"/>
              </a:rPr>
              <a:t>Outlook</a:t>
            </a:r>
            <a:endParaRPr sz="1800" dirty="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530601" y="2302878"/>
            <a:ext cx="6450965" cy="643255"/>
            <a:chOff x="3530601" y="2302878"/>
            <a:chExt cx="6450965" cy="643255"/>
          </a:xfrm>
        </p:grpSpPr>
        <p:sp>
          <p:nvSpPr>
            <p:cNvPr id="16" name="object 16"/>
            <p:cNvSpPr/>
            <p:nvPr/>
          </p:nvSpPr>
          <p:spPr>
            <a:xfrm>
              <a:off x="3533774" y="2302878"/>
              <a:ext cx="684530" cy="640080"/>
            </a:xfrm>
            <a:custGeom>
              <a:avLst/>
              <a:gdLst/>
              <a:ahLst/>
              <a:cxnLst/>
              <a:rect l="l" t="t" r="r" b="b"/>
              <a:pathLst>
                <a:path w="684529" h="640080">
                  <a:moveTo>
                    <a:pt x="683996" y="0"/>
                  </a:moveTo>
                  <a:lnTo>
                    <a:pt x="0" y="0"/>
                  </a:lnTo>
                  <a:lnTo>
                    <a:pt x="0" y="640079"/>
                  </a:lnTo>
                  <a:lnTo>
                    <a:pt x="683996" y="640079"/>
                  </a:lnTo>
                  <a:lnTo>
                    <a:pt x="683996" y="0"/>
                  </a:lnTo>
                  <a:close/>
                </a:path>
              </a:pathLst>
            </a:custGeom>
            <a:solidFill>
              <a:srgbClr val="14B5AA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533776" y="2942954"/>
              <a:ext cx="6444615" cy="0"/>
            </a:xfrm>
            <a:custGeom>
              <a:avLst/>
              <a:gdLst/>
              <a:ahLst/>
              <a:cxnLst/>
              <a:rect l="l" t="t" r="r" b="b"/>
              <a:pathLst>
                <a:path w="6444615">
                  <a:moveTo>
                    <a:pt x="0" y="0"/>
                  </a:moveTo>
                  <a:lnTo>
                    <a:pt x="6444005" y="0"/>
                  </a:lnTo>
                </a:path>
              </a:pathLst>
            </a:custGeom>
            <a:ln w="6350">
              <a:solidFill>
                <a:srgbClr val="14B5A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749728" y="2483722"/>
            <a:ext cx="25082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ar-JO" sz="1600" b="1" spc="-25" dirty="0">
                <a:solidFill>
                  <a:srgbClr val="FFFFFF"/>
                </a:solidFill>
                <a:latin typeface="Arial"/>
                <a:cs typeface="Arial"/>
              </a:rPr>
              <a:t>02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37076" y="2466958"/>
            <a:ext cx="22421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>
                <a:solidFill>
                  <a:srgbClr val="404040"/>
                </a:solidFill>
                <a:latin typeface="Arial"/>
                <a:cs typeface="Arial"/>
              </a:rPr>
              <a:t>Yellow</a:t>
            </a:r>
            <a:r>
              <a:rPr sz="1800" b="1" spc="200" dirty="0">
                <a:solidFill>
                  <a:srgbClr val="A6A6A6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404040"/>
                </a:solidFill>
                <a:latin typeface="Arial"/>
                <a:cs typeface="Arial"/>
              </a:rPr>
              <a:t>Phosphorus</a:t>
            </a:r>
          </a:p>
        </p:txBody>
      </p:sp>
      <p:grpSp>
        <p:nvGrpSpPr>
          <p:cNvPr id="20" name="object 20"/>
          <p:cNvGrpSpPr/>
          <p:nvPr/>
        </p:nvGrpSpPr>
        <p:grpSpPr>
          <a:xfrm>
            <a:off x="3533773" y="3122295"/>
            <a:ext cx="8658225" cy="643255"/>
            <a:chOff x="3533773" y="3122295"/>
            <a:chExt cx="8658225" cy="643255"/>
          </a:xfrm>
        </p:grpSpPr>
        <p:sp>
          <p:nvSpPr>
            <p:cNvPr id="21" name="object 21"/>
            <p:cNvSpPr/>
            <p:nvPr/>
          </p:nvSpPr>
          <p:spPr>
            <a:xfrm>
              <a:off x="3533775" y="3122295"/>
              <a:ext cx="636270" cy="640080"/>
            </a:xfrm>
            <a:custGeom>
              <a:avLst/>
              <a:gdLst/>
              <a:ahLst/>
              <a:cxnLst/>
              <a:rect l="l" t="t" r="r" b="b"/>
              <a:pathLst>
                <a:path w="636270" h="640079">
                  <a:moveTo>
                    <a:pt x="636143" y="0"/>
                  </a:moveTo>
                  <a:lnTo>
                    <a:pt x="0" y="0"/>
                  </a:lnTo>
                  <a:lnTo>
                    <a:pt x="0" y="640080"/>
                  </a:lnTo>
                  <a:lnTo>
                    <a:pt x="636143" y="640080"/>
                  </a:lnTo>
                  <a:lnTo>
                    <a:pt x="636143" y="0"/>
                  </a:lnTo>
                  <a:close/>
                </a:path>
              </a:pathLst>
            </a:custGeom>
            <a:solidFill>
              <a:srgbClr val="14B5AA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533773" y="3762375"/>
              <a:ext cx="8658225" cy="0"/>
            </a:xfrm>
            <a:custGeom>
              <a:avLst/>
              <a:gdLst/>
              <a:ahLst/>
              <a:cxnLst/>
              <a:rect l="l" t="t" r="r" b="b"/>
              <a:pathLst>
                <a:path w="8658225">
                  <a:moveTo>
                    <a:pt x="0" y="0"/>
                  </a:moveTo>
                  <a:lnTo>
                    <a:pt x="8658225" y="0"/>
                  </a:lnTo>
                </a:path>
              </a:pathLst>
            </a:custGeom>
            <a:ln w="6350">
              <a:solidFill>
                <a:srgbClr val="14B5A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3726054" y="3303142"/>
            <a:ext cx="25082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ar-JO" sz="1600" b="1" spc="-25" dirty="0">
                <a:solidFill>
                  <a:srgbClr val="FFFFFF"/>
                </a:solidFill>
                <a:latin typeface="Arial"/>
                <a:cs typeface="Arial"/>
              </a:rPr>
              <a:t>03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4294967295"/>
          </p:nvPr>
        </p:nvSpPr>
        <p:spPr>
          <a:xfrm>
            <a:off x="11751369" y="6471373"/>
            <a:ext cx="287654" cy="2043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6525">
              <a:lnSpc>
                <a:spcPts val="1650"/>
              </a:lnSpc>
            </a:pPr>
            <a:r>
              <a:rPr lang="ar-JO" spc="-50" dirty="0"/>
              <a:t>1</a:t>
            </a:r>
            <a:endParaRPr spc="-50" dirty="0"/>
          </a:p>
        </p:txBody>
      </p:sp>
      <p:sp>
        <p:nvSpPr>
          <p:cNvPr id="24" name="object 24"/>
          <p:cNvSpPr txBox="1"/>
          <p:nvPr/>
        </p:nvSpPr>
        <p:spPr>
          <a:xfrm>
            <a:off x="4589222" y="3286378"/>
            <a:ext cx="56337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>
                <a:solidFill>
                  <a:srgbClr val="404040"/>
                </a:solidFill>
                <a:latin typeface="Arial"/>
                <a:cs typeface="Arial"/>
              </a:rPr>
              <a:t>Value Up Opportunity for Phosphorus Resources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54201" y="6504907"/>
            <a:ext cx="3810" cy="139065"/>
          </a:xfrm>
          <a:custGeom>
            <a:avLst/>
            <a:gdLst/>
            <a:ahLst/>
            <a:cxnLst/>
            <a:rect l="l" t="t" r="r" b="b"/>
            <a:pathLst>
              <a:path w="3810" h="139065">
                <a:moveTo>
                  <a:pt x="3510" y="138699"/>
                </a:moveTo>
                <a:lnTo>
                  <a:pt x="0" y="138699"/>
                </a:lnTo>
                <a:lnTo>
                  <a:pt x="0" y="0"/>
                </a:lnTo>
                <a:lnTo>
                  <a:pt x="3510" y="0"/>
                </a:lnTo>
                <a:lnTo>
                  <a:pt x="3510" y="138699"/>
                </a:lnTo>
                <a:close/>
              </a:path>
            </a:pathLst>
          </a:custGeom>
          <a:solidFill>
            <a:srgbClr val="21171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71217" y="6530767"/>
            <a:ext cx="1337497" cy="85804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425195" y="1403603"/>
            <a:ext cx="11341735" cy="5351145"/>
            <a:chOff x="425195" y="1403603"/>
            <a:chExt cx="11341735" cy="535114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6507" y="6500206"/>
              <a:ext cx="1625357" cy="14339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5195" y="1403603"/>
              <a:ext cx="11341608" cy="5350764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503237" y="317590"/>
            <a:ext cx="5203190" cy="45910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800" b="1" dirty="0">
                <a:solidFill>
                  <a:srgbClr val="252525"/>
                </a:solidFill>
                <a:latin typeface="Arial"/>
                <a:cs typeface="Arial"/>
              </a:rPr>
              <a:t>Related</a:t>
            </a:r>
            <a:r>
              <a:rPr sz="2800" b="1" spc="-7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252525"/>
                </a:solidFill>
                <a:latin typeface="Arial"/>
                <a:cs typeface="Arial"/>
              </a:rPr>
              <a:t>business</a:t>
            </a:r>
            <a:r>
              <a:rPr sz="2800" b="1" spc="-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252525"/>
                </a:solidFill>
                <a:latin typeface="Arial"/>
                <a:cs typeface="Arial"/>
              </a:rPr>
              <a:t>in</a:t>
            </a:r>
            <a:r>
              <a:rPr lang="en-US" sz="2800" b="1" dirty="0">
                <a:solidFill>
                  <a:srgbClr val="252525"/>
                </a:solidFill>
                <a:latin typeface="Arial"/>
                <a:cs typeface="Arial"/>
              </a:rPr>
              <a:t> JPMC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3237" y="994420"/>
            <a:ext cx="103892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5"/>
              </a:spcBef>
              <a:buFont typeface="Wingdings"/>
              <a:buChar char=""/>
              <a:tabLst>
                <a:tab pos="298450" algn="l"/>
              </a:tabLst>
            </a:pPr>
            <a:r>
              <a:rPr lang="en-US" sz="2000" spc="-30" dirty="0">
                <a:latin typeface="Arial"/>
                <a:cs typeface="Arial"/>
              </a:rPr>
              <a:t>JPMC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have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business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from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raw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material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end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application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phosphorus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supply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chain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096761" y="278129"/>
            <a:ext cx="1001394" cy="220979"/>
          </a:xfrm>
          <a:custGeom>
            <a:avLst/>
            <a:gdLst/>
            <a:ahLst/>
            <a:cxnLst/>
            <a:rect l="l" t="t" r="r" b="b"/>
            <a:pathLst>
              <a:path w="1001395" h="220979">
                <a:moveTo>
                  <a:pt x="0" y="0"/>
                </a:moveTo>
                <a:lnTo>
                  <a:pt x="1001267" y="0"/>
                </a:lnTo>
                <a:lnTo>
                  <a:pt x="1001267" y="220979"/>
                </a:lnTo>
                <a:lnTo>
                  <a:pt x="0" y="220979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E8555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096761" y="662177"/>
            <a:ext cx="1001394" cy="220979"/>
          </a:xfrm>
          <a:custGeom>
            <a:avLst/>
            <a:gdLst/>
            <a:ahLst/>
            <a:cxnLst/>
            <a:rect l="l" t="t" r="r" b="b"/>
            <a:pathLst>
              <a:path w="1001395" h="220980">
                <a:moveTo>
                  <a:pt x="0" y="0"/>
                </a:moveTo>
                <a:lnTo>
                  <a:pt x="1001267" y="0"/>
                </a:lnTo>
                <a:lnTo>
                  <a:pt x="1001267" y="220979"/>
                </a:lnTo>
                <a:lnTo>
                  <a:pt x="0" y="220979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E8555F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190642" y="280954"/>
            <a:ext cx="18542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Products/business</a:t>
            </a:r>
            <a:r>
              <a:rPr sz="1200" spc="-8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handled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190642" y="636503"/>
            <a:ext cx="26136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Products/business</a:t>
            </a:r>
            <a:r>
              <a:rPr sz="1200" spc="-6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under</a:t>
            </a:r>
            <a:r>
              <a:rPr sz="1200" spc="-6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development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611" y="88813"/>
            <a:ext cx="228777" cy="228777"/>
          </a:xfrm>
          <a:prstGeom prst="rect">
            <a:avLst/>
          </a:prstGeom>
        </p:spPr>
      </p:pic>
      <p:sp>
        <p:nvSpPr>
          <p:cNvPr id="16" name="object 16"/>
          <p:cNvSpPr txBox="1">
            <a:spLocks noGrp="1"/>
          </p:cNvSpPr>
          <p:nvPr>
            <p:ph type="sldNum" sz="quarter" idx="4294967295"/>
          </p:nvPr>
        </p:nvSpPr>
        <p:spPr>
          <a:xfrm>
            <a:off x="11751369" y="6471373"/>
            <a:ext cx="287654" cy="2043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r>
              <a:rPr lang="ar-JO" spc="-25" dirty="0"/>
              <a:t>2</a:t>
            </a:r>
            <a:endParaRPr spc="-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54201" y="6504907"/>
            <a:ext cx="3810" cy="139065"/>
          </a:xfrm>
          <a:custGeom>
            <a:avLst/>
            <a:gdLst/>
            <a:ahLst/>
            <a:cxnLst/>
            <a:rect l="l" t="t" r="r" b="b"/>
            <a:pathLst>
              <a:path w="3810" h="139065">
                <a:moveTo>
                  <a:pt x="3510" y="138699"/>
                </a:moveTo>
                <a:lnTo>
                  <a:pt x="0" y="138699"/>
                </a:lnTo>
                <a:lnTo>
                  <a:pt x="0" y="0"/>
                </a:lnTo>
                <a:lnTo>
                  <a:pt x="3510" y="0"/>
                </a:lnTo>
                <a:lnTo>
                  <a:pt x="3510" y="138699"/>
                </a:lnTo>
                <a:close/>
              </a:path>
            </a:pathLst>
          </a:custGeom>
          <a:solidFill>
            <a:srgbClr val="21171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71217" y="6530767"/>
            <a:ext cx="1337497" cy="8580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6507" y="6500206"/>
            <a:ext cx="1625357" cy="14339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1789469" y="6484073"/>
            <a:ext cx="99695" cy="199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50"/>
              </a:lnSpc>
            </a:pPr>
            <a:r>
              <a:rPr sz="1400" b="1" spc="-50" dirty="0">
                <a:solidFill>
                  <a:srgbClr val="14B5AA"/>
                </a:solidFill>
                <a:latin typeface="Arial"/>
                <a:cs typeface="Arial"/>
              </a:rPr>
              <a:t>1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3237" y="346457"/>
            <a:ext cx="44532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252525"/>
                </a:solidFill>
                <a:latin typeface="Arial"/>
                <a:cs typeface="Arial"/>
              </a:rPr>
              <a:t>Phosphorus</a:t>
            </a:r>
            <a:r>
              <a:rPr sz="2800" b="1" spc="-7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252525"/>
                </a:solidFill>
                <a:latin typeface="Arial"/>
                <a:cs typeface="Arial"/>
              </a:rPr>
              <a:t>Material</a:t>
            </a:r>
            <a:r>
              <a:rPr sz="2800" b="1" spc="-1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2800" b="1" spc="-20" dirty="0">
                <a:solidFill>
                  <a:srgbClr val="252525"/>
                </a:solidFill>
                <a:latin typeface="Arial"/>
                <a:cs typeface="Arial"/>
              </a:rPr>
              <a:t>Flow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289803" y="969263"/>
            <a:ext cx="2011680" cy="510540"/>
          </a:xfrm>
          <a:custGeom>
            <a:avLst/>
            <a:gdLst/>
            <a:ahLst/>
            <a:cxnLst/>
            <a:rect l="l" t="t" r="r" b="b"/>
            <a:pathLst>
              <a:path w="2011679" h="510540">
                <a:moveTo>
                  <a:pt x="2011679" y="0"/>
                </a:moveTo>
                <a:lnTo>
                  <a:pt x="0" y="0"/>
                </a:lnTo>
                <a:lnTo>
                  <a:pt x="0" y="510539"/>
                </a:lnTo>
                <a:lnTo>
                  <a:pt x="2011679" y="510539"/>
                </a:lnTo>
                <a:lnTo>
                  <a:pt x="2011679" y="0"/>
                </a:lnTo>
                <a:close/>
              </a:path>
            </a:pathLst>
          </a:custGeom>
          <a:solidFill>
            <a:srgbClr val="CFF0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498893" y="1098816"/>
            <a:ext cx="15944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60" dirty="0">
                <a:latin typeface="Yu Gothic UI"/>
                <a:cs typeface="Yu Gothic UI"/>
              </a:rPr>
              <a:t>Phosphate</a:t>
            </a:r>
            <a:r>
              <a:rPr sz="1600" spc="190" dirty="0">
                <a:latin typeface="Yu Gothic UI"/>
                <a:cs typeface="Yu Gothic UI"/>
              </a:rPr>
              <a:t> </a:t>
            </a:r>
            <a:r>
              <a:rPr sz="1600" spc="35" dirty="0">
                <a:latin typeface="Yu Gothic UI"/>
                <a:cs typeface="Yu Gothic UI"/>
              </a:rPr>
              <a:t>Rock</a:t>
            </a:r>
            <a:endParaRPr sz="1600">
              <a:latin typeface="Yu Gothic UI"/>
              <a:cs typeface="Yu Gothic U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03804" y="2036064"/>
            <a:ext cx="2011680" cy="510540"/>
          </a:xfrm>
          <a:prstGeom prst="rect">
            <a:avLst/>
          </a:prstGeom>
          <a:solidFill>
            <a:srgbClr val="E7F8F8"/>
          </a:solidFill>
        </p:spPr>
        <p:txBody>
          <a:bodyPr vert="horz" wrap="square" lIns="0" tIns="26670" rIns="0" bIns="0" rtlCol="0">
            <a:spAutoFit/>
          </a:bodyPr>
          <a:lstStyle/>
          <a:p>
            <a:pPr marL="271780" marR="262890" indent="220979">
              <a:lnSpc>
                <a:spcPct val="100000"/>
              </a:lnSpc>
              <a:spcBef>
                <a:spcPts val="210"/>
              </a:spcBef>
            </a:pPr>
            <a:r>
              <a:rPr sz="1500" dirty="0">
                <a:latin typeface="Yu Gothic UI"/>
                <a:cs typeface="Yu Gothic UI"/>
              </a:rPr>
              <a:t>High</a:t>
            </a:r>
            <a:r>
              <a:rPr sz="1500" spc="240" dirty="0">
                <a:latin typeface="Yu Gothic UI"/>
                <a:cs typeface="Yu Gothic UI"/>
              </a:rPr>
              <a:t> </a:t>
            </a:r>
            <a:r>
              <a:rPr sz="1500" spc="55" dirty="0">
                <a:latin typeface="Yu Gothic UI"/>
                <a:cs typeface="Yu Gothic UI"/>
              </a:rPr>
              <a:t>Purity </a:t>
            </a:r>
            <a:r>
              <a:rPr sz="1500" spc="60" dirty="0">
                <a:latin typeface="Yu Gothic UI"/>
                <a:cs typeface="Yu Gothic UI"/>
              </a:rPr>
              <a:t>Phosphate</a:t>
            </a:r>
            <a:r>
              <a:rPr sz="1500" spc="100" dirty="0">
                <a:latin typeface="Yu Gothic UI"/>
                <a:cs typeface="Yu Gothic UI"/>
              </a:rPr>
              <a:t> </a:t>
            </a:r>
            <a:r>
              <a:rPr sz="1500" spc="35" dirty="0">
                <a:latin typeface="Yu Gothic UI"/>
                <a:cs typeface="Yu Gothic UI"/>
              </a:rPr>
              <a:t>Rock</a:t>
            </a:r>
            <a:endParaRPr sz="1500">
              <a:latin typeface="Yu Gothic UI"/>
              <a:cs typeface="Yu Gothic U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03804" y="3200400"/>
            <a:ext cx="2011680" cy="512445"/>
          </a:xfrm>
          <a:prstGeom prst="rect">
            <a:avLst/>
          </a:prstGeom>
          <a:solidFill>
            <a:srgbClr val="E7F8F8"/>
          </a:solidFill>
        </p:spPr>
        <p:txBody>
          <a:bodyPr vert="horz" wrap="square" lIns="0" tIns="134620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1060"/>
              </a:spcBef>
            </a:pPr>
            <a:r>
              <a:rPr sz="1600" spc="50" dirty="0">
                <a:latin typeface="Yu Gothic UI"/>
                <a:cs typeface="Yu Gothic UI"/>
              </a:rPr>
              <a:t>Phosphoric</a:t>
            </a:r>
            <a:r>
              <a:rPr sz="1600" spc="170" dirty="0">
                <a:latin typeface="Yu Gothic UI"/>
                <a:cs typeface="Yu Gothic UI"/>
              </a:rPr>
              <a:t> </a:t>
            </a:r>
            <a:r>
              <a:rPr sz="1600" spc="-20" dirty="0">
                <a:latin typeface="Yu Gothic UI"/>
                <a:cs typeface="Yu Gothic UI"/>
              </a:rPr>
              <a:t>Acid</a:t>
            </a:r>
            <a:endParaRPr sz="1600">
              <a:latin typeface="Yu Gothic UI"/>
              <a:cs typeface="Yu Gothic U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78196" y="3200400"/>
            <a:ext cx="1554480" cy="512445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34620" rIns="0" bIns="0" rtlCol="0">
            <a:spAutoFit/>
          </a:bodyPr>
          <a:lstStyle/>
          <a:p>
            <a:pPr marL="372745">
              <a:lnSpc>
                <a:spcPct val="100000"/>
              </a:lnSpc>
              <a:spcBef>
                <a:spcPts val="1060"/>
              </a:spcBef>
            </a:pPr>
            <a:r>
              <a:rPr sz="1600" spc="80" dirty="0">
                <a:solidFill>
                  <a:srgbClr val="7E7E7E"/>
                </a:solidFill>
                <a:latin typeface="Yu Gothic UI"/>
                <a:cs typeface="Yu Gothic UI"/>
              </a:rPr>
              <a:t>Gypsum</a:t>
            </a:r>
            <a:endParaRPr sz="1600">
              <a:latin typeface="Yu Gothic UI"/>
              <a:cs typeface="Yu Gothic U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556003" y="3200400"/>
            <a:ext cx="1188720" cy="512445"/>
          </a:xfrm>
          <a:prstGeom prst="rect">
            <a:avLst/>
          </a:prstGeom>
          <a:solidFill>
            <a:srgbClr val="E7F8F8"/>
          </a:solidFill>
        </p:spPr>
        <p:txBody>
          <a:bodyPr vert="horz" wrap="square" lIns="0" tIns="1346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60"/>
              </a:spcBef>
            </a:pPr>
            <a:r>
              <a:rPr sz="1600" spc="85" dirty="0">
                <a:latin typeface="Yu Gothic UI"/>
                <a:cs typeface="Yu Gothic UI"/>
              </a:rPr>
              <a:t>SSP</a:t>
            </a:r>
            <a:endParaRPr sz="1600">
              <a:latin typeface="Yu Gothic UI"/>
              <a:cs typeface="Yu Gothic U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378196" y="4145279"/>
            <a:ext cx="1554480" cy="512445"/>
          </a:xfrm>
          <a:prstGeom prst="rect">
            <a:avLst/>
          </a:prstGeom>
          <a:solidFill>
            <a:srgbClr val="E7F8F8"/>
          </a:solidFill>
        </p:spPr>
        <p:txBody>
          <a:bodyPr vert="horz" wrap="square" lIns="0" tIns="134620" rIns="0" bIns="0" rtlCol="0">
            <a:spAutoFit/>
          </a:bodyPr>
          <a:lstStyle/>
          <a:p>
            <a:pPr marL="313055">
              <a:lnSpc>
                <a:spcPct val="100000"/>
              </a:lnSpc>
              <a:spcBef>
                <a:spcPts val="1060"/>
              </a:spcBef>
            </a:pPr>
            <a:r>
              <a:rPr sz="1600" spc="-10" dirty="0">
                <a:latin typeface="Yu Gothic UI"/>
                <a:cs typeface="Yu Gothic UI"/>
              </a:rPr>
              <a:t>MAP/DAP</a:t>
            </a:r>
            <a:endParaRPr sz="1600">
              <a:latin typeface="Yu Gothic UI"/>
              <a:cs typeface="Yu Gothic U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56003" y="4145279"/>
            <a:ext cx="1188720" cy="512445"/>
          </a:xfrm>
          <a:prstGeom prst="rect">
            <a:avLst/>
          </a:prstGeom>
          <a:solidFill>
            <a:srgbClr val="E7F8F8"/>
          </a:solidFill>
        </p:spPr>
        <p:txBody>
          <a:bodyPr vert="horz" wrap="square" lIns="0" tIns="13462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60"/>
              </a:spcBef>
            </a:pPr>
            <a:r>
              <a:rPr sz="1600" spc="95" dirty="0">
                <a:latin typeface="Yu Gothic UI"/>
                <a:cs typeface="Yu Gothic UI"/>
              </a:rPr>
              <a:t>TSP</a:t>
            </a:r>
            <a:endParaRPr sz="1600">
              <a:latin typeface="Yu Gothic UI"/>
              <a:cs typeface="Yu Gothic U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116838" y="1473453"/>
            <a:ext cx="6568440" cy="2966720"/>
            <a:chOff x="2116838" y="1473453"/>
            <a:chExt cx="6568440" cy="2966720"/>
          </a:xfrm>
        </p:grpSpPr>
        <p:sp>
          <p:nvSpPr>
            <p:cNvPr id="18" name="object 18"/>
            <p:cNvSpPr/>
            <p:nvPr/>
          </p:nvSpPr>
          <p:spPr>
            <a:xfrm>
              <a:off x="4009640" y="1479803"/>
              <a:ext cx="2286000" cy="492125"/>
            </a:xfrm>
            <a:custGeom>
              <a:avLst/>
              <a:gdLst/>
              <a:ahLst/>
              <a:cxnLst/>
              <a:rect l="l" t="t" r="r" b="b"/>
              <a:pathLst>
                <a:path w="2286000" h="492125">
                  <a:moveTo>
                    <a:pt x="2285987" y="0"/>
                  </a:moveTo>
                  <a:lnTo>
                    <a:pt x="2285987" y="277583"/>
                  </a:lnTo>
                  <a:lnTo>
                    <a:pt x="0" y="277583"/>
                  </a:lnTo>
                  <a:lnTo>
                    <a:pt x="0" y="491667"/>
                  </a:lnTo>
                </a:path>
              </a:pathLst>
            </a:custGeom>
            <a:ln w="12699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971546" y="195877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154938" y="2546603"/>
              <a:ext cx="1859280" cy="589915"/>
            </a:xfrm>
            <a:custGeom>
              <a:avLst/>
              <a:gdLst/>
              <a:ahLst/>
              <a:cxnLst/>
              <a:rect l="l" t="t" r="r" b="b"/>
              <a:pathLst>
                <a:path w="1859279" h="589914">
                  <a:moveTo>
                    <a:pt x="1859267" y="0"/>
                  </a:moveTo>
                  <a:lnTo>
                    <a:pt x="1859267" y="326580"/>
                  </a:lnTo>
                  <a:lnTo>
                    <a:pt x="0" y="326580"/>
                  </a:lnTo>
                  <a:lnTo>
                    <a:pt x="0" y="589648"/>
                  </a:lnTo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116838" y="3123553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14216" y="2546603"/>
              <a:ext cx="2145030" cy="589915"/>
            </a:xfrm>
            <a:custGeom>
              <a:avLst/>
              <a:gdLst/>
              <a:ahLst/>
              <a:cxnLst/>
              <a:rect l="l" t="t" r="r" b="b"/>
              <a:pathLst>
                <a:path w="2145029" h="589914">
                  <a:moveTo>
                    <a:pt x="0" y="0"/>
                  </a:moveTo>
                  <a:lnTo>
                    <a:pt x="0" y="326580"/>
                  </a:lnTo>
                  <a:lnTo>
                    <a:pt x="2144483" y="326580"/>
                  </a:lnTo>
                  <a:lnTo>
                    <a:pt x="2144483" y="589648"/>
                  </a:lnTo>
                </a:path>
              </a:pathLst>
            </a:custGeom>
            <a:ln w="12699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120596" y="3123553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8647176" y="2546603"/>
              <a:ext cx="0" cy="102870"/>
            </a:xfrm>
            <a:custGeom>
              <a:avLst/>
              <a:gdLst/>
              <a:ahLst/>
              <a:cxnLst/>
              <a:rect l="l" t="t" r="r" b="b"/>
              <a:pathLst>
                <a:path h="102869">
                  <a:moveTo>
                    <a:pt x="0" y="0"/>
                  </a:moveTo>
                  <a:lnTo>
                    <a:pt x="0" y="102552"/>
                  </a:lnTo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8609079" y="263645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09644" y="3712463"/>
              <a:ext cx="1304290" cy="689610"/>
            </a:xfrm>
            <a:custGeom>
              <a:avLst/>
              <a:gdLst/>
              <a:ahLst/>
              <a:cxnLst/>
              <a:rect l="l" t="t" r="r" b="b"/>
              <a:pathLst>
                <a:path w="1304289" h="689610">
                  <a:moveTo>
                    <a:pt x="0" y="0"/>
                  </a:moveTo>
                  <a:lnTo>
                    <a:pt x="0" y="689063"/>
                  </a:lnTo>
                  <a:lnTo>
                    <a:pt x="1303743" y="689063"/>
                  </a:lnTo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300689" y="4363432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0"/>
                  </a:moveTo>
                  <a:lnTo>
                    <a:pt x="0" y="76200"/>
                  </a:lnTo>
                  <a:lnTo>
                    <a:pt x="76200" y="38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808225" y="3712463"/>
              <a:ext cx="1201420" cy="689610"/>
            </a:xfrm>
            <a:custGeom>
              <a:avLst/>
              <a:gdLst/>
              <a:ahLst/>
              <a:cxnLst/>
              <a:rect l="l" t="t" r="r" b="b"/>
              <a:pathLst>
                <a:path w="1201420" h="689610">
                  <a:moveTo>
                    <a:pt x="1201407" y="0"/>
                  </a:moveTo>
                  <a:lnTo>
                    <a:pt x="1201407" y="689089"/>
                  </a:lnTo>
                  <a:lnTo>
                    <a:pt x="0" y="689089"/>
                  </a:lnTo>
                </a:path>
              </a:pathLst>
            </a:custGeom>
            <a:ln w="12699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744724" y="436344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38099"/>
                  </a:lnTo>
                  <a:lnTo>
                    <a:pt x="76200" y="76199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7642097" y="2036826"/>
            <a:ext cx="2011680" cy="510540"/>
          </a:xfrm>
          <a:prstGeom prst="rect">
            <a:avLst/>
          </a:prstGeom>
          <a:solidFill>
            <a:srgbClr val="14B5AA"/>
          </a:solidFill>
          <a:ln w="19050">
            <a:solidFill>
              <a:srgbClr val="F09A9F"/>
            </a:solidFill>
          </a:ln>
        </p:spPr>
        <p:txBody>
          <a:bodyPr vert="horz" wrap="square" lIns="0" tIns="26034" rIns="0" bIns="0" rtlCol="0">
            <a:spAutoFit/>
          </a:bodyPr>
          <a:lstStyle/>
          <a:p>
            <a:pPr marL="407034" marR="403225" indent="271145">
              <a:lnSpc>
                <a:spcPct val="100000"/>
              </a:lnSpc>
              <a:spcBef>
                <a:spcPts val="204"/>
              </a:spcBef>
            </a:pPr>
            <a:r>
              <a:rPr sz="1500" b="1" spc="-10" dirty="0">
                <a:solidFill>
                  <a:srgbClr val="FFFFFF"/>
                </a:solidFill>
                <a:latin typeface="Verdana"/>
                <a:cs typeface="Verdana"/>
              </a:rPr>
              <a:t>Yellow </a:t>
            </a:r>
            <a:r>
              <a:rPr sz="1500" b="1" spc="-65" dirty="0">
                <a:solidFill>
                  <a:srgbClr val="FFFFFF"/>
                </a:solidFill>
                <a:latin typeface="Verdana"/>
                <a:cs typeface="Verdana"/>
              </a:rPr>
              <a:t>Phosphorus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641335" y="2712720"/>
            <a:ext cx="2011680" cy="512445"/>
          </a:xfrm>
          <a:prstGeom prst="rect">
            <a:avLst/>
          </a:prstGeom>
          <a:solidFill>
            <a:srgbClr val="E7F8F8"/>
          </a:solidFill>
        </p:spPr>
        <p:txBody>
          <a:bodyPr vert="horz" wrap="square" lIns="0" tIns="27305" rIns="0" bIns="0" rtlCol="0">
            <a:spAutoFit/>
          </a:bodyPr>
          <a:lstStyle/>
          <a:p>
            <a:pPr marL="756920" marR="486409" indent="-265430">
              <a:lnSpc>
                <a:spcPct val="100000"/>
              </a:lnSpc>
              <a:spcBef>
                <a:spcPts val="215"/>
              </a:spcBef>
            </a:pPr>
            <a:r>
              <a:rPr sz="1500" dirty="0">
                <a:latin typeface="Yu Gothic UI"/>
                <a:cs typeface="Yu Gothic UI"/>
              </a:rPr>
              <a:t>High</a:t>
            </a:r>
            <a:r>
              <a:rPr sz="1500" spc="235" dirty="0">
                <a:latin typeface="Yu Gothic UI"/>
                <a:cs typeface="Yu Gothic UI"/>
              </a:rPr>
              <a:t> </a:t>
            </a:r>
            <a:r>
              <a:rPr sz="1500" spc="50" dirty="0">
                <a:latin typeface="Yu Gothic UI"/>
                <a:cs typeface="Yu Gothic UI"/>
              </a:rPr>
              <a:t>Purity </a:t>
            </a:r>
            <a:r>
              <a:rPr sz="1500" spc="45" dirty="0">
                <a:latin typeface="Yu Gothic UI"/>
                <a:cs typeface="Yu Gothic UI"/>
              </a:rPr>
              <a:t>P2O5</a:t>
            </a:r>
            <a:endParaRPr sz="1500">
              <a:latin typeface="Yu Gothic UI"/>
              <a:cs typeface="Yu Gothic U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641335" y="3424428"/>
            <a:ext cx="2011680" cy="512445"/>
          </a:xfrm>
          <a:prstGeom prst="rect">
            <a:avLst/>
          </a:prstGeom>
          <a:solidFill>
            <a:srgbClr val="E7F8F8"/>
          </a:solidFill>
        </p:spPr>
        <p:txBody>
          <a:bodyPr vert="horz" wrap="square" lIns="0" tIns="27305" rIns="0" bIns="0" rtlCol="0">
            <a:spAutoFit/>
          </a:bodyPr>
          <a:lstStyle/>
          <a:p>
            <a:pPr marL="273685" marR="266700" indent="217804">
              <a:lnSpc>
                <a:spcPct val="100000"/>
              </a:lnSpc>
              <a:spcBef>
                <a:spcPts val="215"/>
              </a:spcBef>
            </a:pPr>
            <a:r>
              <a:rPr sz="1500" dirty="0">
                <a:latin typeface="Yu Gothic UI"/>
                <a:cs typeface="Yu Gothic UI"/>
              </a:rPr>
              <a:t>High</a:t>
            </a:r>
            <a:r>
              <a:rPr sz="1500" spc="240" dirty="0">
                <a:latin typeface="Yu Gothic UI"/>
                <a:cs typeface="Yu Gothic UI"/>
              </a:rPr>
              <a:t> </a:t>
            </a:r>
            <a:r>
              <a:rPr sz="1500" spc="55" dirty="0">
                <a:latin typeface="Yu Gothic UI"/>
                <a:cs typeface="Yu Gothic UI"/>
              </a:rPr>
              <a:t>Purity </a:t>
            </a:r>
            <a:r>
              <a:rPr sz="1500" spc="50" dirty="0">
                <a:latin typeface="Yu Gothic UI"/>
                <a:cs typeface="Yu Gothic UI"/>
              </a:rPr>
              <a:t>Phosphoric</a:t>
            </a:r>
            <a:r>
              <a:rPr sz="1500" spc="100" dirty="0">
                <a:latin typeface="Yu Gothic UI"/>
                <a:cs typeface="Yu Gothic UI"/>
              </a:rPr>
              <a:t> </a:t>
            </a:r>
            <a:r>
              <a:rPr sz="1500" spc="-20" dirty="0">
                <a:latin typeface="Yu Gothic UI"/>
                <a:cs typeface="Yu Gothic UI"/>
              </a:rPr>
              <a:t>Acid</a:t>
            </a:r>
            <a:endParaRPr sz="1500">
              <a:latin typeface="Yu Gothic UI"/>
              <a:cs typeface="Yu Gothic U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127532" y="1798782"/>
            <a:ext cx="6978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Floatation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067030" y="2901091"/>
            <a:ext cx="8629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Sulfuric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Acid</a:t>
            </a:r>
            <a:endParaRPr sz="12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460679" y="4190548"/>
            <a:ext cx="3295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Arial"/>
                <a:cs typeface="Arial"/>
              </a:rPr>
              <a:t>NH3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6289294" y="1473453"/>
            <a:ext cx="2395220" cy="561975"/>
            <a:chOff x="6289294" y="1473453"/>
            <a:chExt cx="2395220" cy="561975"/>
          </a:xfrm>
        </p:grpSpPr>
        <p:sp>
          <p:nvSpPr>
            <p:cNvPr id="37" name="object 37"/>
            <p:cNvSpPr/>
            <p:nvPr/>
          </p:nvSpPr>
          <p:spPr>
            <a:xfrm>
              <a:off x="6295644" y="1479803"/>
              <a:ext cx="2350770" cy="492125"/>
            </a:xfrm>
            <a:custGeom>
              <a:avLst/>
              <a:gdLst/>
              <a:ahLst/>
              <a:cxnLst/>
              <a:rect l="l" t="t" r="r" b="b"/>
              <a:pathLst>
                <a:path w="2350770" h="492125">
                  <a:moveTo>
                    <a:pt x="0" y="0"/>
                  </a:moveTo>
                  <a:lnTo>
                    <a:pt x="0" y="277583"/>
                  </a:lnTo>
                  <a:lnTo>
                    <a:pt x="2350528" y="277583"/>
                  </a:lnTo>
                  <a:lnTo>
                    <a:pt x="2350528" y="491667"/>
                  </a:lnTo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8608070" y="1958778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9959340" y="2697479"/>
            <a:ext cx="1737360" cy="512445"/>
          </a:xfrm>
          <a:prstGeom prst="rect">
            <a:avLst/>
          </a:prstGeom>
          <a:solidFill>
            <a:srgbClr val="E7F8F8"/>
          </a:solidFill>
        </p:spPr>
        <p:txBody>
          <a:bodyPr vert="horz" wrap="square" lIns="0" tIns="134620" rIns="0" bIns="0" rtlCol="0">
            <a:spAutoFit/>
          </a:bodyPr>
          <a:lstStyle/>
          <a:p>
            <a:pPr marL="316865">
              <a:lnSpc>
                <a:spcPct val="100000"/>
              </a:lnSpc>
              <a:spcBef>
                <a:spcPts val="1060"/>
              </a:spcBef>
            </a:pPr>
            <a:r>
              <a:rPr sz="1600" spc="60" dirty="0">
                <a:latin typeface="Yu Gothic UI"/>
                <a:cs typeface="Yu Gothic UI"/>
              </a:rPr>
              <a:t>PCl3</a:t>
            </a:r>
            <a:r>
              <a:rPr sz="1600" spc="135" dirty="0">
                <a:latin typeface="Yu Gothic UI"/>
                <a:cs typeface="Yu Gothic UI"/>
              </a:rPr>
              <a:t> </a:t>
            </a:r>
            <a:r>
              <a:rPr sz="1600" spc="85" dirty="0">
                <a:latin typeface="Yu Gothic UI"/>
                <a:cs typeface="Yu Gothic UI"/>
              </a:rPr>
              <a:t>/</a:t>
            </a:r>
            <a:r>
              <a:rPr sz="1600" spc="130" dirty="0">
                <a:latin typeface="Yu Gothic UI"/>
                <a:cs typeface="Yu Gothic UI"/>
              </a:rPr>
              <a:t> </a:t>
            </a:r>
            <a:r>
              <a:rPr sz="1600" spc="40" dirty="0">
                <a:latin typeface="Yu Gothic UI"/>
                <a:cs typeface="Yu Gothic UI"/>
              </a:rPr>
              <a:t>PCl5</a:t>
            </a:r>
            <a:endParaRPr sz="1600">
              <a:latin typeface="Yu Gothic UI"/>
              <a:cs typeface="Yu Gothic U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641335" y="4136135"/>
            <a:ext cx="2011680" cy="512445"/>
          </a:xfrm>
          <a:prstGeom prst="rect">
            <a:avLst/>
          </a:prstGeom>
          <a:solidFill>
            <a:srgbClr val="E7F8F8"/>
          </a:solidFill>
        </p:spPr>
        <p:txBody>
          <a:bodyPr vert="horz" wrap="square" lIns="0" tIns="27305" rIns="0" bIns="0" rtlCol="0">
            <a:spAutoFit/>
          </a:bodyPr>
          <a:lstStyle/>
          <a:p>
            <a:pPr marL="456565" marR="449580" indent="10160">
              <a:lnSpc>
                <a:spcPct val="100000"/>
              </a:lnSpc>
              <a:spcBef>
                <a:spcPts val="215"/>
              </a:spcBef>
            </a:pPr>
            <a:r>
              <a:rPr sz="1500" spc="45" dirty="0">
                <a:latin typeface="Yu Gothic UI"/>
                <a:cs typeface="Yu Gothic UI"/>
              </a:rPr>
              <a:t>Phosphorus Compounds</a:t>
            </a:r>
            <a:endParaRPr sz="1500">
              <a:latin typeface="Yu Gothic UI"/>
              <a:cs typeface="Yu Gothic UI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8609079" y="3218433"/>
            <a:ext cx="76200" cy="918210"/>
            <a:chOff x="8609079" y="3218433"/>
            <a:chExt cx="76200" cy="918210"/>
          </a:xfrm>
        </p:grpSpPr>
        <p:sp>
          <p:nvSpPr>
            <p:cNvPr id="42" name="object 42"/>
            <p:cNvSpPr/>
            <p:nvPr/>
          </p:nvSpPr>
          <p:spPr>
            <a:xfrm>
              <a:off x="8647176" y="3224783"/>
              <a:ext cx="0" cy="136525"/>
            </a:xfrm>
            <a:custGeom>
              <a:avLst/>
              <a:gdLst/>
              <a:ahLst/>
              <a:cxnLst/>
              <a:rect l="l" t="t" r="r" b="b"/>
              <a:pathLst>
                <a:path h="136525">
                  <a:moveTo>
                    <a:pt x="0" y="0"/>
                  </a:moveTo>
                  <a:lnTo>
                    <a:pt x="0" y="136499"/>
                  </a:lnTo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8609079" y="3348582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8647176" y="3936491"/>
              <a:ext cx="0" cy="136525"/>
            </a:xfrm>
            <a:custGeom>
              <a:avLst/>
              <a:gdLst/>
              <a:ahLst/>
              <a:cxnLst/>
              <a:rect l="l" t="t" r="r" b="b"/>
              <a:pathLst>
                <a:path h="136525">
                  <a:moveTo>
                    <a:pt x="0" y="0"/>
                  </a:moveTo>
                  <a:lnTo>
                    <a:pt x="0" y="136499"/>
                  </a:lnTo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8609079" y="4060291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9959340" y="4125467"/>
            <a:ext cx="1737360" cy="512445"/>
          </a:xfrm>
          <a:prstGeom prst="rect">
            <a:avLst/>
          </a:prstGeom>
          <a:solidFill>
            <a:srgbClr val="E7F8F8"/>
          </a:solidFill>
        </p:spPr>
        <p:txBody>
          <a:bodyPr vert="horz" wrap="square" lIns="0" tIns="27305" rIns="0" bIns="0" rtlCol="0">
            <a:spAutoFit/>
          </a:bodyPr>
          <a:lstStyle/>
          <a:p>
            <a:pPr marL="319405" marR="312420" indent="10160">
              <a:lnSpc>
                <a:spcPct val="100000"/>
              </a:lnSpc>
              <a:spcBef>
                <a:spcPts val="215"/>
              </a:spcBef>
            </a:pPr>
            <a:r>
              <a:rPr sz="1500" spc="45" dirty="0">
                <a:latin typeface="Yu Gothic UI"/>
                <a:cs typeface="Yu Gothic UI"/>
              </a:rPr>
              <a:t>Phosphorus Compounds</a:t>
            </a:r>
            <a:endParaRPr sz="1500">
              <a:latin typeface="Yu Gothic UI"/>
              <a:cs typeface="Yu Gothic UI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10789923" y="3203194"/>
            <a:ext cx="76200" cy="923290"/>
            <a:chOff x="10789923" y="3203194"/>
            <a:chExt cx="76200" cy="923290"/>
          </a:xfrm>
        </p:grpSpPr>
        <p:sp>
          <p:nvSpPr>
            <p:cNvPr id="48" name="object 48"/>
            <p:cNvSpPr/>
            <p:nvPr/>
          </p:nvSpPr>
          <p:spPr>
            <a:xfrm>
              <a:off x="10828019" y="3209544"/>
              <a:ext cx="0" cy="853440"/>
            </a:xfrm>
            <a:custGeom>
              <a:avLst/>
              <a:gdLst/>
              <a:ahLst/>
              <a:cxnLst/>
              <a:rect l="l" t="t" r="r" b="b"/>
              <a:pathLst>
                <a:path h="853439">
                  <a:moveTo>
                    <a:pt x="0" y="0"/>
                  </a:moveTo>
                  <a:lnTo>
                    <a:pt x="0" y="853147"/>
                  </a:lnTo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0789923" y="4049995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8811655" y="1762543"/>
            <a:ext cx="20326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Electricity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/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Cokes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/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SiO2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rock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908050" y="1609089"/>
            <a:ext cx="10975340" cy="3219450"/>
            <a:chOff x="908050" y="1609089"/>
            <a:chExt cx="10975340" cy="3219450"/>
          </a:xfrm>
        </p:grpSpPr>
        <p:sp>
          <p:nvSpPr>
            <p:cNvPr id="52" name="object 52"/>
            <p:cNvSpPr/>
            <p:nvPr/>
          </p:nvSpPr>
          <p:spPr>
            <a:xfrm>
              <a:off x="4014216" y="2546603"/>
              <a:ext cx="0" cy="589915"/>
            </a:xfrm>
            <a:custGeom>
              <a:avLst/>
              <a:gdLst/>
              <a:ahLst/>
              <a:cxnLst/>
              <a:rect l="l" t="t" r="r" b="b"/>
              <a:pathLst>
                <a:path h="589914">
                  <a:moveTo>
                    <a:pt x="0" y="0"/>
                  </a:moveTo>
                  <a:lnTo>
                    <a:pt x="0" y="589648"/>
                  </a:lnTo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3976119" y="3123553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9653016" y="2292095"/>
              <a:ext cx="1175385" cy="342900"/>
            </a:xfrm>
            <a:custGeom>
              <a:avLst/>
              <a:gdLst/>
              <a:ahLst/>
              <a:cxnLst/>
              <a:rect l="l" t="t" r="r" b="b"/>
              <a:pathLst>
                <a:path w="1175384" h="342900">
                  <a:moveTo>
                    <a:pt x="0" y="0"/>
                  </a:moveTo>
                  <a:lnTo>
                    <a:pt x="1174978" y="0"/>
                  </a:lnTo>
                  <a:lnTo>
                    <a:pt x="1174978" y="342455"/>
                  </a:lnTo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10789891" y="2621851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914400" y="1615439"/>
              <a:ext cx="10962640" cy="3206750"/>
            </a:xfrm>
            <a:custGeom>
              <a:avLst/>
              <a:gdLst/>
              <a:ahLst/>
              <a:cxnLst/>
              <a:rect l="l" t="t" r="r" b="b"/>
              <a:pathLst>
                <a:path w="10962640" h="3206750">
                  <a:moveTo>
                    <a:pt x="0" y="0"/>
                  </a:moveTo>
                  <a:lnTo>
                    <a:pt x="6237732" y="0"/>
                  </a:lnTo>
                  <a:lnTo>
                    <a:pt x="6237732" y="3206496"/>
                  </a:lnTo>
                  <a:lnTo>
                    <a:pt x="0" y="3206496"/>
                  </a:lnTo>
                  <a:lnTo>
                    <a:pt x="0" y="0"/>
                  </a:lnTo>
                  <a:close/>
                </a:path>
                <a:path w="10962640" h="3206750">
                  <a:moveTo>
                    <a:pt x="6496811" y="0"/>
                  </a:moveTo>
                  <a:lnTo>
                    <a:pt x="10962132" y="0"/>
                  </a:lnTo>
                  <a:lnTo>
                    <a:pt x="10962132" y="3206496"/>
                  </a:lnTo>
                  <a:lnTo>
                    <a:pt x="6496811" y="3206496"/>
                  </a:lnTo>
                  <a:lnTo>
                    <a:pt x="6496811" y="0"/>
                  </a:lnTo>
                  <a:close/>
                </a:path>
              </a:pathLst>
            </a:custGeom>
            <a:ln w="12700">
              <a:solidFill>
                <a:srgbClr val="1F51E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57" name="object 57"/>
          <p:cNvGraphicFramePr>
            <a:graphicFrameLocks noGrp="1"/>
          </p:cNvGraphicFramePr>
          <p:nvPr/>
        </p:nvGraphicFramePr>
        <p:xfrm>
          <a:off x="292144" y="4924552"/>
          <a:ext cx="11562713" cy="17799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2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8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73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0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409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218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5621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57150">
                      <a:solidFill>
                        <a:srgbClr val="7392F5"/>
                      </a:solidFill>
                      <a:prstDash val="solid"/>
                    </a:lnR>
                    <a:lnB w="28575">
                      <a:solidFill>
                        <a:srgbClr val="7392F5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57150" cap="flat" cmpd="sng" algn="ctr">
                      <a:solidFill>
                        <a:srgbClr val="7392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57150">
                      <a:solidFill>
                        <a:srgbClr val="7392F5"/>
                      </a:solidFill>
                      <a:prstDash val="solid"/>
                    </a:lnR>
                    <a:lnB w="28575">
                      <a:solidFill>
                        <a:srgbClr val="7392F5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2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80645">
                      <a:solidFill>
                        <a:srgbClr val="7392F5"/>
                      </a:solidFill>
                      <a:prstDash val="solid"/>
                    </a:lnR>
                    <a:lnT w="28575">
                      <a:solidFill>
                        <a:srgbClr val="7392F5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80645">
                      <a:solidFill>
                        <a:srgbClr val="7392F5"/>
                      </a:solidFill>
                      <a:prstDash val="solid"/>
                    </a:lnL>
                    <a:lnT w="28575">
                      <a:solidFill>
                        <a:srgbClr val="7392F5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76200">
                      <a:solidFill>
                        <a:srgbClr val="7392F5"/>
                      </a:solidFill>
                      <a:prstDash val="solid"/>
                    </a:lnR>
                    <a:lnT w="28575">
                      <a:solidFill>
                        <a:srgbClr val="7392F5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7392F5"/>
                      </a:solidFill>
                      <a:prstDash val="solid"/>
                    </a:lnL>
                    <a:lnT w="28575">
                      <a:solidFill>
                        <a:srgbClr val="7392F5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535">
                <a:tc gridSpan="2">
                  <a:txBody>
                    <a:bodyPr/>
                    <a:lstStyle/>
                    <a:p>
                      <a:pPr marL="58864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400" b="1" spc="-10" dirty="0">
                          <a:latin typeface="Arial"/>
                          <a:cs typeface="Arial"/>
                        </a:rPr>
                        <a:t>Process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Wet</a:t>
                      </a:r>
                      <a:r>
                        <a:rPr sz="14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Process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Dry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 Process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390">
                <a:tc gridSpan="2">
                  <a:txBody>
                    <a:bodyPr/>
                    <a:lstStyle/>
                    <a:p>
                      <a:pPr marL="33718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Demand</a:t>
                      </a:r>
                      <a:r>
                        <a:rPr sz="1400" b="1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Ratio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spc="-25" dirty="0">
                          <a:latin typeface="Arial"/>
                          <a:cs typeface="Arial"/>
                        </a:rPr>
                        <a:t>90%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spc="-25" dirty="0">
                          <a:latin typeface="Arial"/>
                          <a:cs typeface="Arial"/>
                        </a:rPr>
                        <a:t>10%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1170">
                <a:tc gridSpan="2">
                  <a:txBody>
                    <a:bodyPr/>
                    <a:lstStyle/>
                    <a:p>
                      <a:pPr marL="453390"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sz="1400" b="1" spc="-10" dirty="0">
                          <a:latin typeface="Arial"/>
                          <a:cs typeface="Arial"/>
                        </a:rPr>
                        <a:t>Application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2953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Fertilizer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2636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Semi-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Con,</a:t>
                      </a:r>
                      <a:r>
                        <a:rPr sz="1400" spc="3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LIB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Electrolyte,</a:t>
                      </a:r>
                      <a:r>
                        <a:rPr sz="14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Food</a:t>
                      </a:r>
                      <a:r>
                        <a:rPr sz="14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Additive,</a:t>
                      </a:r>
                      <a:endParaRPr sz="1400" dirty="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1625"/>
                        </a:lnSpc>
                        <a:spcBef>
                          <a:spcPts val="27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Flame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Retardant,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Pharmaceuticals,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etc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390">
                <a:tc gridSpan="2"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Market</a:t>
                      </a:r>
                      <a:r>
                        <a:rPr sz="14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Size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400" spc="-20" dirty="0">
                          <a:latin typeface="Calibri"/>
                          <a:cs typeface="Calibri"/>
                        </a:rPr>
                        <a:t>Huge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1.5mil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MT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($5.0B)</a:t>
                      </a:r>
                      <a:r>
                        <a:rPr sz="1400" spc="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400" spc="2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0.3mil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MT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($1.0B)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9" name="object 59"/>
          <p:cNvSpPr txBox="1"/>
          <p:nvPr/>
        </p:nvSpPr>
        <p:spPr>
          <a:xfrm>
            <a:off x="11875837" y="6471373"/>
            <a:ext cx="125095" cy="2043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lang="ar-JO" sz="1400" b="1" spc="-50" dirty="0">
                <a:solidFill>
                  <a:srgbClr val="14B5AA"/>
                </a:solidFill>
                <a:latin typeface="Arial"/>
                <a:cs typeface="Arial"/>
              </a:rPr>
              <a:t>3</a:t>
            </a:r>
            <a:endParaRPr sz="1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600542"/>
              </p:ext>
            </p:extLst>
          </p:nvPr>
        </p:nvGraphicFramePr>
        <p:xfrm>
          <a:off x="152977" y="4239970"/>
          <a:ext cx="6764019" cy="22282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84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39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17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73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6175"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Country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4B5A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1938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Manufacturers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4B5A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16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Capacity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4B5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Note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4B5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76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China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42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E4E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sz="1400" spc="-20" dirty="0">
                          <a:latin typeface="Arial"/>
                          <a:cs typeface="Arial"/>
                        </a:rPr>
                        <a:t>&lt;100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42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E4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900kMT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42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E4E1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Restriction</a:t>
                      </a:r>
                      <a:r>
                        <a:rPr sz="1400" spc="-5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1400" spc="-2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Export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42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E4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376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sz="1400" spc="-20" dirty="0">
                          <a:latin typeface="Arial"/>
                          <a:cs typeface="Arial"/>
                        </a:rPr>
                        <a:t>U.S.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42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66395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 (Bayer)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42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150kMT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42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Restriction</a:t>
                      </a:r>
                      <a:r>
                        <a:rPr sz="1400" spc="-5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1400" spc="-2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Export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42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1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Vietnam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E4E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spc="-50" dirty="0">
                          <a:latin typeface="Arial"/>
                          <a:cs typeface="Arial"/>
                        </a:rPr>
                        <a:t>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E4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382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150kMT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E4E1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Mainly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India,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Japan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E4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19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Kazakhstan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 (Kazphos)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100kMT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Mainly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Europe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8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Malaysia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E4E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5242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 (MPAS)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E4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50kMT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E4E1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Under</a:t>
                      </a:r>
                      <a:r>
                        <a:rPr sz="14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commissioning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E4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722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211714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11714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5" name="object 5"/>
          <p:cNvGrpSpPr/>
          <p:nvPr/>
        </p:nvGrpSpPr>
        <p:grpSpPr>
          <a:xfrm>
            <a:off x="126492" y="842581"/>
            <a:ext cx="6805295" cy="3301365"/>
            <a:chOff x="126492" y="842581"/>
            <a:chExt cx="6805295" cy="3301365"/>
          </a:xfrm>
        </p:grpSpPr>
        <p:sp>
          <p:nvSpPr>
            <p:cNvPr id="6" name="object 6"/>
            <p:cNvSpPr/>
            <p:nvPr/>
          </p:nvSpPr>
          <p:spPr>
            <a:xfrm>
              <a:off x="164592" y="847344"/>
              <a:ext cx="6762115" cy="3291840"/>
            </a:xfrm>
            <a:custGeom>
              <a:avLst/>
              <a:gdLst/>
              <a:ahLst/>
              <a:cxnLst/>
              <a:rect l="l" t="t" r="r" b="b"/>
              <a:pathLst>
                <a:path w="6762115" h="3291840">
                  <a:moveTo>
                    <a:pt x="0" y="0"/>
                  </a:moveTo>
                  <a:lnTo>
                    <a:pt x="6761988" y="0"/>
                  </a:lnTo>
                  <a:lnTo>
                    <a:pt x="6761988" y="3291840"/>
                  </a:lnTo>
                  <a:lnTo>
                    <a:pt x="0" y="329184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41C5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6492" y="967740"/>
              <a:ext cx="6378282" cy="3122675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173482" y="208698"/>
            <a:ext cx="6747509" cy="45910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  <a:tabLst>
                <a:tab pos="4005579" algn="l"/>
              </a:tabLst>
            </a:pPr>
            <a:r>
              <a:rPr sz="2800" b="1" spc="-10" dirty="0">
                <a:solidFill>
                  <a:srgbClr val="252525"/>
                </a:solidFill>
                <a:latin typeface="Arial"/>
                <a:cs typeface="Arial"/>
              </a:rPr>
              <a:t>Yellow</a:t>
            </a:r>
            <a:r>
              <a:rPr sz="2800" b="1" spc="-16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252525"/>
                </a:solidFill>
                <a:latin typeface="Arial"/>
                <a:cs typeface="Arial"/>
              </a:rPr>
              <a:t>Phosphate</a:t>
            </a:r>
            <a:r>
              <a:rPr sz="2800" b="1" spc="-10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2800" b="1" spc="-20" dirty="0">
                <a:solidFill>
                  <a:srgbClr val="252525"/>
                </a:solidFill>
                <a:latin typeface="Arial"/>
                <a:cs typeface="Arial"/>
              </a:rPr>
              <a:t>(P4)</a:t>
            </a:r>
            <a:r>
              <a:rPr sz="2800" b="1" dirty="0">
                <a:solidFill>
                  <a:srgbClr val="252525"/>
                </a:solidFill>
                <a:latin typeface="Arial"/>
                <a:cs typeface="Arial"/>
              </a:rPr>
              <a:t>	in</a:t>
            </a:r>
            <a:r>
              <a:rPr sz="2800" b="1" spc="-6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252525"/>
                </a:solidFill>
                <a:latin typeface="Arial"/>
                <a:cs typeface="Arial"/>
              </a:rPr>
              <a:t>global</a:t>
            </a:r>
            <a:r>
              <a:rPr sz="2800" b="1" spc="-3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252525"/>
                </a:solidFill>
                <a:latin typeface="Arial"/>
                <a:cs typeface="Arial"/>
              </a:rPr>
              <a:t>market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284719" y="2827020"/>
            <a:ext cx="4453255" cy="2228215"/>
          </a:xfrm>
          <a:prstGeom prst="rect">
            <a:avLst/>
          </a:prstGeom>
          <a:ln w="9525">
            <a:solidFill>
              <a:srgbClr val="14B5AA"/>
            </a:solidFill>
          </a:ln>
        </p:spPr>
        <p:txBody>
          <a:bodyPr vert="horz" wrap="square" lIns="0" tIns="147955" rIns="0" bIns="0" rtlCol="0">
            <a:spAutoFit/>
          </a:bodyPr>
          <a:lstStyle/>
          <a:p>
            <a:pPr marL="286385" indent="-173355">
              <a:lnSpc>
                <a:spcPct val="100000"/>
              </a:lnSpc>
              <a:spcBef>
                <a:spcPts val="1165"/>
              </a:spcBef>
              <a:buFont typeface="Wingdings"/>
              <a:buChar char=""/>
              <a:tabLst>
                <a:tab pos="286385" algn="l"/>
              </a:tabLst>
            </a:pPr>
            <a:r>
              <a:rPr sz="1200" spc="-20" dirty="0">
                <a:latin typeface="Arial"/>
                <a:cs typeface="Arial"/>
              </a:rPr>
              <a:t>Total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Global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Supply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/ Demand</a:t>
            </a:r>
            <a:r>
              <a:rPr sz="1200" spc="-5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3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1.5mil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MT</a:t>
            </a:r>
            <a:endParaRPr sz="1200">
              <a:latin typeface="Arial"/>
              <a:cs typeface="Arial"/>
            </a:endParaRPr>
          </a:p>
          <a:p>
            <a:pPr marL="286385" indent="-173355">
              <a:lnSpc>
                <a:spcPct val="100000"/>
              </a:lnSpc>
              <a:spcBef>
                <a:spcPts val="675"/>
              </a:spcBef>
              <a:buFont typeface="Wingdings"/>
              <a:buChar char=""/>
              <a:tabLst>
                <a:tab pos="286385" algn="l"/>
                <a:tab pos="2071370" algn="l"/>
              </a:tabLst>
            </a:pPr>
            <a:r>
              <a:rPr sz="1200" dirty="0">
                <a:latin typeface="Arial"/>
                <a:cs typeface="Arial"/>
              </a:rPr>
              <a:t>Global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Offshore</a:t>
            </a:r>
            <a:r>
              <a:rPr sz="1200" spc="-6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Market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spc="-50" dirty="0">
                <a:latin typeface="Arial"/>
                <a:cs typeface="Arial"/>
              </a:rPr>
              <a:t>:</a:t>
            </a:r>
            <a:r>
              <a:rPr sz="1200" dirty="0">
                <a:latin typeface="Arial"/>
                <a:cs typeface="Arial"/>
              </a:rPr>
              <a:t>	0.3mil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MT</a:t>
            </a:r>
            <a:endParaRPr sz="1200">
              <a:latin typeface="Arial"/>
              <a:cs typeface="Arial"/>
            </a:endParaRPr>
          </a:p>
          <a:p>
            <a:pPr marL="286385" marR="236854" indent="-173990">
              <a:lnSpc>
                <a:spcPct val="110000"/>
              </a:lnSpc>
              <a:spcBef>
                <a:spcPts val="525"/>
              </a:spcBef>
              <a:buFont typeface="Wingdings"/>
              <a:buChar char=""/>
              <a:tabLst>
                <a:tab pos="286385" algn="l"/>
              </a:tabLst>
            </a:pPr>
            <a:r>
              <a:rPr sz="1200" dirty="0">
                <a:latin typeface="Arial"/>
                <a:cs typeface="Arial"/>
              </a:rPr>
              <a:t>Expected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Market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Growth:</a:t>
            </a:r>
            <a:r>
              <a:rPr sz="1200" spc="32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5-</a:t>
            </a:r>
            <a:r>
              <a:rPr sz="1200" dirty="0">
                <a:latin typeface="Arial"/>
                <a:cs typeface="Arial"/>
              </a:rPr>
              <a:t>7%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p.a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,</a:t>
            </a:r>
            <a:r>
              <a:rPr sz="1200" spc="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driven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by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Semi-</a:t>
            </a:r>
            <a:r>
              <a:rPr sz="1200" spc="-20" dirty="0">
                <a:latin typeface="Arial"/>
                <a:cs typeface="Arial"/>
              </a:rPr>
              <a:t>Con, </a:t>
            </a:r>
            <a:r>
              <a:rPr sz="1200" dirty="0">
                <a:latin typeface="Arial"/>
                <a:cs typeface="Arial"/>
              </a:rPr>
              <a:t>Food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industries</a:t>
            </a:r>
            <a:endParaRPr sz="1200">
              <a:latin typeface="Arial"/>
              <a:cs typeface="Arial"/>
            </a:endParaRPr>
          </a:p>
          <a:p>
            <a:pPr marL="325755" indent="-212725">
              <a:lnSpc>
                <a:spcPct val="100000"/>
              </a:lnSpc>
              <a:spcBef>
                <a:spcPts val="675"/>
              </a:spcBef>
              <a:buFont typeface="Wingdings"/>
              <a:buChar char=""/>
              <a:tabLst>
                <a:tab pos="325755" algn="l"/>
                <a:tab pos="2857500" algn="l"/>
              </a:tabLst>
            </a:pPr>
            <a:r>
              <a:rPr sz="1200" dirty="0">
                <a:latin typeface="Arial"/>
                <a:cs typeface="Arial"/>
              </a:rPr>
              <a:t>Supply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Sources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for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Global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Market</a:t>
            </a:r>
            <a:r>
              <a:rPr sz="1200" spc="320" dirty="0">
                <a:latin typeface="Arial"/>
                <a:cs typeface="Arial"/>
              </a:rPr>
              <a:t> </a:t>
            </a:r>
            <a:r>
              <a:rPr sz="1200" spc="-50" dirty="0">
                <a:latin typeface="Arial"/>
                <a:cs typeface="Arial"/>
              </a:rPr>
              <a:t>:</a:t>
            </a:r>
            <a:r>
              <a:rPr sz="1200" dirty="0">
                <a:latin typeface="Arial"/>
                <a:cs typeface="Arial"/>
              </a:rPr>
              <a:t>	KAZ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and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VN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only</a:t>
            </a:r>
            <a:endParaRPr sz="1200">
              <a:latin typeface="Arial"/>
              <a:cs typeface="Arial"/>
            </a:endParaRPr>
          </a:p>
          <a:p>
            <a:pPr marL="286385" indent="-173355">
              <a:lnSpc>
                <a:spcPct val="100000"/>
              </a:lnSpc>
              <a:spcBef>
                <a:spcPts val="670"/>
              </a:spcBef>
              <a:buFont typeface="Wingdings"/>
              <a:buChar char=""/>
              <a:tabLst>
                <a:tab pos="286385" algn="l"/>
              </a:tabLst>
            </a:pPr>
            <a:r>
              <a:rPr sz="1200" dirty="0">
                <a:latin typeface="Arial"/>
                <a:cs typeface="Arial"/>
              </a:rPr>
              <a:t>EU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listed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Phosphorus</a:t>
            </a:r>
            <a:r>
              <a:rPr sz="1200" spc="-5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as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“</a:t>
            </a:r>
            <a:r>
              <a:rPr sz="1200" b="1" dirty="0">
                <a:latin typeface="Arial"/>
                <a:cs typeface="Arial"/>
              </a:rPr>
              <a:t>Critical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Raw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Materials</a:t>
            </a:r>
            <a:r>
              <a:rPr sz="1200" dirty="0">
                <a:latin typeface="Arial"/>
                <a:cs typeface="Arial"/>
              </a:rPr>
              <a:t>“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in</a:t>
            </a:r>
            <a:r>
              <a:rPr sz="1200" spc="-20" dirty="0">
                <a:latin typeface="Arial"/>
                <a:cs typeface="Arial"/>
              </a:rPr>
              <a:t> 2020</a:t>
            </a:r>
            <a:endParaRPr sz="1200">
              <a:latin typeface="Arial"/>
              <a:cs typeface="Arial"/>
            </a:endParaRPr>
          </a:p>
          <a:p>
            <a:pPr marL="286385" marR="645160" indent="-173990">
              <a:lnSpc>
                <a:spcPct val="110000"/>
              </a:lnSpc>
              <a:spcBef>
                <a:spcPts val="530"/>
              </a:spcBef>
              <a:buFont typeface="Wingdings"/>
              <a:buChar char=""/>
              <a:tabLst>
                <a:tab pos="286385" algn="l"/>
              </a:tabLst>
            </a:pPr>
            <a:r>
              <a:rPr sz="1200" dirty="0">
                <a:latin typeface="Arial"/>
                <a:cs typeface="Arial"/>
              </a:rPr>
              <a:t>JPN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listed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Phosphorus</a:t>
            </a:r>
            <a:r>
              <a:rPr sz="1200" spc="-5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as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“</a:t>
            </a:r>
            <a:r>
              <a:rPr sz="1200" b="1" dirty="0">
                <a:latin typeface="Arial"/>
                <a:cs typeface="Arial"/>
              </a:rPr>
              <a:t>Raw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Material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Critical </a:t>
            </a:r>
            <a:r>
              <a:rPr sz="1200" b="1" dirty="0">
                <a:latin typeface="Arial"/>
                <a:cs typeface="Arial"/>
              </a:rPr>
              <a:t>Products</a:t>
            </a:r>
            <a:r>
              <a:rPr sz="1200" b="1" spc="-4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for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Semi-</a:t>
            </a:r>
            <a:r>
              <a:rPr sz="1200" b="1" dirty="0">
                <a:latin typeface="Arial"/>
                <a:cs typeface="Arial"/>
              </a:rPr>
              <a:t>Conductor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Industries</a:t>
            </a:r>
            <a:r>
              <a:rPr sz="1200" dirty="0">
                <a:latin typeface="Arial"/>
                <a:cs typeface="Arial"/>
              </a:rPr>
              <a:t>”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in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2023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49651" y="3771900"/>
            <a:ext cx="4371340" cy="367665"/>
          </a:xfrm>
          <a:prstGeom prst="rect">
            <a:avLst/>
          </a:prstGeom>
          <a:solidFill>
            <a:srgbClr val="EEF5F5"/>
          </a:solidFill>
        </p:spPr>
        <p:txBody>
          <a:bodyPr vert="horz" wrap="square" lIns="0" tIns="69850" rIns="0" bIns="0" rtlCol="0">
            <a:spAutoFit/>
          </a:bodyPr>
          <a:lstStyle/>
          <a:p>
            <a:pPr marL="410845" indent="-203200">
              <a:lnSpc>
                <a:spcPct val="100000"/>
              </a:lnSpc>
              <a:spcBef>
                <a:spcPts val="550"/>
              </a:spcBef>
              <a:buClr>
                <a:srgbClr val="87DBDF"/>
              </a:buClr>
              <a:buSzPct val="142857"/>
              <a:buChar char="●"/>
              <a:tabLst>
                <a:tab pos="410845" algn="l"/>
                <a:tab pos="2064385" algn="l"/>
                <a:tab pos="3594100" algn="l"/>
              </a:tabLst>
            </a:pPr>
            <a:r>
              <a:rPr sz="1050" dirty="0">
                <a:latin typeface="Yu Gothic UI"/>
                <a:cs typeface="Yu Gothic UI"/>
              </a:rPr>
              <a:t>・・・</a:t>
            </a:r>
            <a:r>
              <a:rPr sz="1050" dirty="0">
                <a:latin typeface="Arial"/>
                <a:cs typeface="Arial"/>
              </a:rPr>
              <a:t>Phosphate</a:t>
            </a:r>
            <a:r>
              <a:rPr sz="1050" spc="-3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Rock</a:t>
            </a:r>
            <a:r>
              <a:rPr sz="1050" spc="-2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&amp;</a:t>
            </a:r>
            <a:r>
              <a:rPr sz="1050" spc="-5" dirty="0">
                <a:latin typeface="Arial"/>
                <a:cs typeface="Arial"/>
              </a:rPr>
              <a:t> </a:t>
            </a:r>
            <a:r>
              <a:rPr sz="1050" spc="-25" dirty="0">
                <a:latin typeface="Arial"/>
                <a:cs typeface="Arial"/>
              </a:rPr>
              <a:t>P4</a:t>
            </a:r>
            <a:r>
              <a:rPr sz="1050" dirty="0">
                <a:latin typeface="Arial"/>
                <a:cs typeface="Arial"/>
              </a:rPr>
              <a:t>	</a:t>
            </a:r>
            <a:r>
              <a:rPr sz="1600" spc="-25" dirty="0">
                <a:solidFill>
                  <a:srgbClr val="7392F5"/>
                </a:solidFill>
                <a:latin typeface="Yu Gothic UI"/>
                <a:cs typeface="Yu Gothic UI"/>
              </a:rPr>
              <a:t>●</a:t>
            </a:r>
            <a:r>
              <a:rPr sz="1050" dirty="0">
                <a:latin typeface="Yu Gothic UI"/>
                <a:cs typeface="Yu Gothic UI"/>
              </a:rPr>
              <a:t>・・・</a:t>
            </a:r>
            <a:r>
              <a:rPr sz="1050" dirty="0">
                <a:latin typeface="Arial"/>
                <a:cs typeface="Arial"/>
              </a:rPr>
              <a:t>Phosphate</a:t>
            </a:r>
            <a:r>
              <a:rPr sz="1050" spc="-40" dirty="0">
                <a:latin typeface="Arial"/>
                <a:cs typeface="Arial"/>
              </a:rPr>
              <a:t> </a:t>
            </a:r>
            <a:r>
              <a:rPr sz="1050" spc="-20" dirty="0">
                <a:latin typeface="Arial"/>
                <a:cs typeface="Arial"/>
              </a:rPr>
              <a:t>Rock</a:t>
            </a:r>
            <a:r>
              <a:rPr sz="1050" dirty="0">
                <a:latin typeface="Arial"/>
                <a:cs typeface="Arial"/>
              </a:rPr>
              <a:t>	</a:t>
            </a:r>
            <a:r>
              <a:rPr sz="1600" spc="-25" dirty="0">
                <a:solidFill>
                  <a:srgbClr val="FCD212"/>
                </a:solidFill>
                <a:latin typeface="Yu Gothic UI"/>
                <a:cs typeface="Yu Gothic UI"/>
              </a:rPr>
              <a:t>●</a:t>
            </a:r>
            <a:r>
              <a:rPr sz="1050" dirty="0">
                <a:latin typeface="Yu Gothic UI"/>
                <a:cs typeface="Yu Gothic UI"/>
              </a:rPr>
              <a:t>・・・</a:t>
            </a:r>
            <a:r>
              <a:rPr sz="1050" spc="-25" dirty="0">
                <a:latin typeface="Arial"/>
                <a:cs typeface="Arial"/>
              </a:rPr>
              <a:t>P4</a:t>
            </a:r>
            <a:endParaRPr sz="105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9200364" y="1158354"/>
            <a:ext cx="1405890" cy="1405890"/>
            <a:chOff x="9200364" y="1158354"/>
            <a:chExt cx="1405890" cy="1405890"/>
          </a:xfrm>
        </p:grpSpPr>
        <p:sp>
          <p:nvSpPr>
            <p:cNvPr id="12" name="object 12"/>
            <p:cNvSpPr/>
            <p:nvPr/>
          </p:nvSpPr>
          <p:spPr>
            <a:xfrm>
              <a:off x="9903189" y="1167881"/>
              <a:ext cx="686435" cy="638810"/>
            </a:xfrm>
            <a:custGeom>
              <a:avLst/>
              <a:gdLst/>
              <a:ahLst/>
              <a:cxnLst/>
              <a:rect l="l" t="t" r="r" b="b"/>
              <a:pathLst>
                <a:path w="686434" h="638810">
                  <a:moveTo>
                    <a:pt x="0" y="0"/>
                  </a:moveTo>
                  <a:lnTo>
                    <a:pt x="0" y="312026"/>
                  </a:lnTo>
                  <a:lnTo>
                    <a:pt x="46711" y="314872"/>
                  </a:lnTo>
                  <a:lnTo>
                    <a:pt x="91861" y="323199"/>
                  </a:lnTo>
                  <a:lnTo>
                    <a:pt x="135086" y="336693"/>
                  </a:lnTo>
                  <a:lnTo>
                    <a:pt x="176022" y="355038"/>
                  </a:lnTo>
                  <a:lnTo>
                    <a:pt x="214304" y="377920"/>
                  </a:lnTo>
                  <a:lnTo>
                    <a:pt x="249569" y="405023"/>
                  </a:lnTo>
                  <a:lnTo>
                    <a:pt x="281453" y="436033"/>
                  </a:lnTo>
                  <a:lnTo>
                    <a:pt x="309592" y="470635"/>
                  </a:lnTo>
                  <a:lnTo>
                    <a:pt x="333622" y="508513"/>
                  </a:lnTo>
                  <a:lnTo>
                    <a:pt x="353179" y="549353"/>
                  </a:lnTo>
                  <a:lnTo>
                    <a:pt x="367899" y="592839"/>
                  </a:lnTo>
                  <a:lnTo>
                    <a:pt x="377418" y="638657"/>
                  </a:lnTo>
                  <a:lnTo>
                    <a:pt x="686206" y="593890"/>
                  </a:lnTo>
                  <a:lnTo>
                    <a:pt x="677512" y="545798"/>
                  </a:lnTo>
                  <a:lnTo>
                    <a:pt x="665637" y="499011"/>
                  </a:lnTo>
                  <a:lnTo>
                    <a:pt x="650706" y="453635"/>
                  </a:lnTo>
                  <a:lnTo>
                    <a:pt x="632842" y="409778"/>
                  </a:lnTo>
                  <a:lnTo>
                    <a:pt x="612168" y="367545"/>
                  </a:lnTo>
                  <a:lnTo>
                    <a:pt x="588808" y="327044"/>
                  </a:lnTo>
                  <a:lnTo>
                    <a:pt x="562885" y="288382"/>
                  </a:lnTo>
                  <a:lnTo>
                    <a:pt x="534523" y="251665"/>
                  </a:lnTo>
                  <a:lnTo>
                    <a:pt x="503844" y="217001"/>
                  </a:lnTo>
                  <a:lnTo>
                    <a:pt x="470974" y="184495"/>
                  </a:lnTo>
                  <a:lnTo>
                    <a:pt x="436034" y="154256"/>
                  </a:lnTo>
                  <a:lnTo>
                    <a:pt x="399148" y="126390"/>
                  </a:lnTo>
                  <a:lnTo>
                    <a:pt x="360441" y="101003"/>
                  </a:lnTo>
                  <a:lnTo>
                    <a:pt x="320035" y="78203"/>
                  </a:lnTo>
                  <a:lnTo>
                    <a:pt x="278053" y="58096"/>
                  </a:lnTo>
                  <a:lnTo>
                    <a:pt x="234620" y="40789"/>
                  </a:lnTo>
                  <a:lnTo>
                    <a:pt x="189859" y="26390"/>
                  </a:lnTo>
                  <a:lnTo>
                    <a:pt x="143893" y="15004"/>
                  </a:lnTo>
                  <a:lnTo>
                    <a:pt x="96845" y="6740"/>
                  </a:lnTo>
                  <a:lnTo>
                    <a:pt x="48840" y="17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B5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156848" y="1761765"/>
              <a:ext cx="440055" cy="617855"/>
            </a:xfrm>
            <a:custGeom>
              <a:avLst/>
              <a:gdLst/>
              <a:ahLst/>
              <a:cxnLst/>
              <a:rect l="l" t="t" r="r" b="b"/>
              <a:pathLst>
                <a:path w="440054" h="617855">
                  <a:moveTo>
                    <a:pt x="432549" y="0"/>
                  </a:moveTo>
                  <a:lnTo>
                    <a:pt x="123748" y="44780"/>
                  </a:lnTo>
                  <a:lnTo>
                    <a:pt x="127634" y="92266"/>
                  </a:lnTo>
                  <a:lnTo>
                    <a:pt x="125621" y="139320"/>
                  </a:lnTo>
                  <a:lnTo>
                    <a:pt x="117893" y="185437"/>
                  </a:lnTo>
                  <a:lnTo>
                    <a:pt x="104636" y="230111"/>
                  </a:lnTo>
                  <a:lnTo>
                    <a:pt x="86034" y="272837"/>
                  </a:lnTo>
                  <a:lnTo>
                    <a:pt x="62271" y="313110"/>
                  </a:lnTo>
                  <a:lnTo>
                    <a:pt x="33531" y="350424"/>
                  </a:lnTo>
                  <a:lnTo>
                    <a:pt x="0" y="384276"/>
                  </a:lnTo>
                  <a:lnTo>
                    <a:pt x="207543" y="617258"/>
                  </a:lnTo>
                  <a:lnTo>
                    <a:pt x="243429" y="582915"/>
                  </a:lnTo>
                  <a:lnTo>
                    <a:pt x="276517" y="546387"/>
                  </a:lnTo>
                  <a:lnTo>
                    <a:pt x="306744" y="507845"/>
                  </a:lnTo>
                  <a:lnTo>
                    <a:pt x="334048" y="467462"/>
                  </a:lnTo>
                  <a:lnTo>
                    <a:pt x="358366" y="425407"/>
                  </a:lnTo>
                  <a:lnTo>
                    <a:pt x="379635" y="381853"/>
                  </a:lnTo>
                  <a:lnTo>
                    <a:pt x="397794" y="336970"/>
                  </a:lnTo>
                  <a:lnTo>
                    <a:pt x="412779" y="290931"/>
                  </a:lnTo>
                  <a:lnTo>
                    <a:pt x="424528" y="243906"/>
                  </a:lnTo>
                  <a:lnTo>
                    <a:pt x="432979" y="196068"/>
                  </a:lnTo>
                  <a:lnTo>
                    <a:pt x="438069" y="147586"/>
                  </a:lnTo>
                  <a:lnTo>
                    <a:pt x="439736" y="98634"/>
                  </a:lnTo>
                  <a:lnTo>
                    <a:pt x="437917" y="49381"/>
                  </a:lnTo>
                  <a:lnTo>
                    <a:pt x="432549" y="0"/>
                  </a:lnTo>
                  <a:close/>
                </a:path>
              </a:pathLst>
            </a:custGeom>
            <a:solidFill>
              <a:srgbClr val="7392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156848" y="1761765"/>
              <a:ext cx="440055" cy="617855"/>
            </a:xfrm>
            <a:custGeom>
              <a:avLst/>
              <a:gdLst/>
              <a:ahLst/>
              <a:cxnLst/>
              <a:rect l="l" t="t" r="r" b="b"/>
              <a:pathLst>
                <a:path w="440054" h="617855">
                  <a:moveTo>
                    <a:pt x="432549" y="0"/>
                  </a:moveTo>
                  <a:lnTo>
                    <a:pt x="437917" y="49381"/>
                  </a:lnTo>
                  <a:lnTo>
                    <a:pt x="439736" y="98634"/>
                  </a:lnTo>
                  <a:lnTo>
                    <a:pt x="438069" y="147586"/>
                  </a:lnTo>
                  <a:lnTo>
                    <a:pt x="432979" y="196068"/>
                  </a:lnTo>
                  <a:lnTo>
                    <a:pt x="424528" y="243906"/>
                  </a:lnTo>
                  <a:lnTo>
                    <a:pt x="412779" y="290931"/>
                  </a:lnTo>
                  <a:lnTo>
                    <a:pt x="397794" y="336970"/>
                  </a:lnTo>
                  <a:lnTo>
                    <a:pt x="379635" y="381853"/>
                  </a:lnTo>
                  <a:lnTo>
                    <a:pt x="358366" y="425407"/>
                  </a:lnTo>
                  <a:lnTo>
                    <a:pt x="334048" y="467462"/>
                  </a:lnTo>
                  <a:lnTo>
                    <a:pt x="306744" y="507845"/>
                  </a:lnTo>
                  <a:lnTo>
                    <a:pt x="276517" y="546387"/>
                  </a:lnTo>
                  <a:lnTo>
                    <a:pt x="243429" y="582915"/>
                  </a:lnTo>
                  <a:lnTo>
                    <a:pt x="207543" y="617258"/>
                  </a:lnTo>
                  <a:lnTo>
                    <a:pt x="0" y="384276"/>
                  </a:lnTo>
                  <a:lnTo>
                    <a:pt x="33531" y="350424"/>
                  </a:lnTo>
                  <a:lnTo>
                    <a:pt x="62271" y="313110"/>
                  </a:lnTo>
                  <a:lnTo>
                    <a:pt x="86034" y="272837"/>
                  </a:lnTo>
                  <a:lnTo>
                    <a:pt x="104636" y="230111"/>
                  </a:lnTo>
                  <a:lnTo>
                    <a:pt x="117893" y="185437"/>
                  </a:lnTo>
                  <a:lnTo>
                    <a:pt x="125621" y="139320"/>
                  </a:lnTo>
                  <a:lnTo>
                    <a:pt x="127634" y="92266"/>
                  </a:lnTo>
                  <a:lnTo>
                    <a:pt x="123748" y="44780"/>
                  </a:lnTo>
                  <a:lnTo>
                    <a:pt x="432549" y="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852719" y="2146035"/>
              <a:ext cx="511809" cy="408940"/>
            </a:xfrm>
            <a:custGeom>
              <a:avLst/>
              <a:gdLst/>
              <a:ahLst/>
              <a:cxnLst/>
              <a:rect l="l" t="t" r="r" b="b"/>
              <a:pathLst>
                <a:path w="511809" h="408939">
                  <a:moveTo>
                    <a:pt x="304126" y="0"/>
                  </a:moveTo>
                  <a:lnTo>
                    <a:pt x="263684" y="31422"/>
                  </a:lnTo>
                  <a:lnTo>
                    <a:pt x="219798" y="56939"/>
                  </a:lnTo>
                  <a:lnTo>
                    <a:pt x="173113" y="76331"/>
                  </a:lnTo>
                  <a:lnTo>
                    <a:pt x="124274" y="89381"/>
                  </a:lnTo>
                  <a:lnTo>
                    <a:pt x="73924" y="95870"/>
                  </a:lnTo>
                  <a:lnTo>
                    <a:pt x="22707" y="95580"/>
                  </a:lnTo>
                  <a:lnTo>
                    <a:pt x="0" y="406781"/>
                  </a:lnTo>
                  <a:lnTo>
                    <a:pt x="50916" y="408622"/>
                  </a:lnTo>
                  <a:lnTo>
                    <a:pt x="101522" y="406741"/>
                  </a:lnTo>
                  <a:lnTo>
                    <a:pt x="151628" y="401204"/>
                  </a:lnTo>
                  <a:lnTo>
                    <a:pt x="201043" y="392074"/>
                  </a:lnTo>
                  <a:lnTo>
                    <a:pt x="249578" y="379416"/>
                  </a:lnTo>
                  <a:lnTo>
                    <a:pt x="297043" y="363294"/>
                  </a:lnTo>
                  <a:lnTo>
                    <a:pt x="343247" y="343774"/>
                  </a:lnTo>
                  <a:lnTo>
                    <a:pt x="388002" y="320919"/>
                  </a:lnTo>
                  <a:lnTo>
                    <a:pt x="431118" y="294795"/>
                  </a:lnTo>
                  <a:lnTo>
                    <a:pt x="472403" y="265465"/>
                  </a:lnTo>
                  <a:lnTo>
                    <a:pt x="511670" y="232994"/>
                  </a:lnTo>
                  <a:lnTo>
                    <a:pt x="304126" y="0"/>
                  </a:lnTo>
                  <a:close/>
                </a:path>
              </a:pathLst>
            </a:custGeom>
            <a:solidFill>
              <a:srgbClr val="8556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852719" y="2146034"/>
              <a:ext cx="511809" cy="408940"/>
            </a:xfrm>
            <a:custGeom>
              <a:avLst/>
              <a:gdLst/>
              <a:ahLst/>
              <a:cxnLst/>
              <a:rect l="l" t="t" r="r" b="b"/>
              <a:pathLst>
                <a:path w="511809" h="408939">
                  <a:moveTo>
                    <a:pt x="511670" y="232994"/>
                  </a:moveTo>
                  <a:lnTo>
                    <a:pt x="472403" y="265465"/>
                  </a:lnTo>
                  <a:lnTo>
                    <a:pt x="431118" y="294795"/>
                  </a:lnTo>
                  <a:lnTo>
                    <a:pt x="388002" y="320919"/>
                  </a:lnTo>
                  <a:lnTo>
                    <a:pt x="343247" y="343774"/>
                  </a:lnTo>
                  <a:lnTo>
                    <a:pt x="297043" y="363294"/>
                  </a:lnTo>
                  <a:lnTo>
                    <a:pt x="249578" y="379416"/>
                  </a:lnTo>
                  <a:lnTo>
                    <a:pt x="201043" y="392074"/>
                  </a:lnTo>
                  <a:lnTo>
                    <a:pt x="151628" y="401204"/>
                  </a:lnTo>
                  <a:lnTo>
                    <a:pt x="101522" y="406741"/>
                  </a:lnTo>
                  <a:lnTo>
                    <a:pt x="50916" y="408622"/>
                  </a:lnTo>
                  <a:lnTo>
                    <a:pt x="0" y="406781"/>
                  </a:lnTo>
                  <a:lnTo>
                    <a:pt x="22707" y="95580"/>
                  </a:lnTo>
                  <a:lnTo>
                    <a:pt x="73924" y="95870"/>
                  </a:lnTo>
                  <a:lnTo>
                    <a:pt x="124274" y="89381"/>
                  </a:lnTo>
                  <a:lnTo>
                    <a:pt x="173113" y="76331"/>
                  </a:lnTo>
                  <a:lnTo>
                    <a:pt x="219798" y="56939"/>
                  </a:lnTo>
                  <a:lnTo>
                    <a:pt x="263684" y="31422"/>
                  </a:lnTo>
                  <a:lnTo>
                    <a:pt x="304126" y="0"/>
                  </a:lnTo>
                  <a:lnTo>
                    <a:pt x="511670" y="232994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442631" y="2146350"/>
              <a:ext cx="433070" cy="407034"/>
            </a:xfrm>
            <a:custGeom>
              <a:avLst/>
              <a:gdLst/>
              <a:ahLst/>
              <a:cxnLst/>
              <a:rect l="l" t="t" r="r" b="b"/>
              <a:pathLst>
                <a:path w="433070" h="407035">
                  <a:moveTo>
                    <a:pt x="207251" y="0"/>
                  </a:moveTo>
                  <a:lnTo>
                    <a:pt x="0" y="233248"/>
                  </a:lnTo>
                  <a:lnTo>
                    <a:pt x="39068" y="265488"/>
                  </a:lnTo>
                  <a:lnTo>
                    <a:pt x="80188" y="294660"/>
                  </a:lnTo>
                  <a:lnTo>
                    <a:pt x="123177" y="320686"/>
                  </a:lnTo>
                  <a:lnTo>
                    <a:pt x="167851" y="343490"/>
                  </a:lnTo>
                  <a:lnTo>
                    <a:pt x="214027" y="362994"/>
                  </a:lnTo>
                  <a:lnTo>
                    <a:pt x="261522" y="379121"/>
                  </a:lnTo>
                  <a:lnTo>
                    <a:pt x="310151" y="391793"/>
                  </a:lnTo>
                  <a:lnTo>
                    <a:pt x="359733" y="400933"/>
                  </a:lnTo>
                  <a:lnTo>
                    <a:pt x="410082" y="406463"/>
                  </a:lnTo>
                  <a:lnTo>
                    <a:pt x="432790" y="95262"/>
                  </a:lnTo>
                  <a:lnTo>
                    <a:pt x="383246" y="88359"/>
                  </a:lnTo>
                  <a:lnTo>
                    <a:pt x="335330" y="75131"/>
                  </a:lnTo>
                  <a:lnTo>
                    <a:pt x="289633" y="55829"/>
                  </a:lnTo>
                  <a:lnTo>
                    <a:pt x="246743" y="30701"/>
                  </a:lnTo>
                  <a:lnTo>
                    <a:pt x="207251" y="0"/>
                  </a:lnTo>
                  <a:close/>
                </a:path>
              </a:pathLst>
            </a:custGeom>
            <a:solidFill>
              <a:srgbClr val="E855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442631" y="2146350"/>
              <a:ext cx="433070" cy="407034"/>
            </a:xfrm>
            <a:custGeom>
              <a:avLst/>
              <a:gdLst/>
              <a:ahLst/>
              <a:cxnLst/>
              <a:rect l="l" t="t" r="r" b="b"/>
              <a:pathLst>
                <a:path w="433070" h="407035">
                  <a:moveTo>
                    <a:pt x="410082" y="406463"/>
                  </a:moveTo>
                  <a:lnTo>
                    <a:pt x="359733" y="400933"/>
                  </a:lnTo>
                  <a:lnTo>
                    <a:pt x="310151" y="391793"/>
                  </a:lnTo>
                  <a:lnTo>
                    <a:pt x="261522" y="379121"/>
                  </a:lnTo>
                  <a:lnTo>
                    <a:pt x="214027" y="362994"/>
                  </a:lnTo>
                  <a:lnTo>
                    <a:pt x="167851" y="343490"/>
                  </a:lnTo>
                  <a:lnTo>
                    <a:pt x="123177" y="320686"/>
                  </a:lnTo>
                  <a:lnTo>
                    <a:pt x="80188" y="294660"/>
                  </a:lnTo>
                  <a:lnTo>
                    <a:pt x="39068" y="265488"/>
                  </a:lnTo>
                  <a:lnTo>
                    <a:pt x="0" y="233248"/>
                  </a:lnTo>
                  <a:lnTo>
                    <a:pt x="207251" y="0"/>
                  </a:lnTo>
                  <a:lnTo>
                    <a:pt x="246743" y="30701"/>
                  </a:lnTo>
                  <a:lnTo>
                    <a:pt x="289633" y="55829"/>
                  </a:lnTo>
                  <a:lnTo>
                    <a:pt x="335330" y="75131"/>
                  </a:lnTo>
                  <a:lnTo>
                    <a:pt x="383246" y="88359"/>
                  </a:lnTo>
                  <a:lnTo>
                    <a:pt x="432790" y="95262"/>
                  </a:lnTo>
                  <a:lnTo>
                    <a:pt x="410082" y="406463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9275369" y="2023149"/>
              <a:ext cx="374650" cy="356870"/>
            </a:xfrm>
            <a:custGeom>
              <a:avLst/>
              <a:gdLst/>
              <a:ahLst/>
              <a:cxnLst/>
              <a:rect l="l" t="t" r="r" b="b"/>
              <a:pathLst>
                <a:path w="374650" h="356869">
                  <a:moveTo>
                    <a:pt x="282524" y="0"/>
                  </a:moveTo>
                  <a:lnTo>
                    <a:pt x="0" y="132448"/>
                  </a:lnTo>
                  <a:lnTo>
                    <a:pt x="21379" y="174296"/>
                  </a:lnTo>
                  <a:lnTo>
                    <a:pt x="45485" y="214511"/>
                  </a:lnTo>
                  <a:lnTo>
                    <a:pt x="72223" y="252964"/>
                  </a:lnTo>
                  <a:lnTo>
                    <a:pt x="101495" y="289525"/>
                  </a:lnTo>
                  <a:lnTo>
                    <a:pt x="133206" y="324064"/>
                  </a:lnTo>
                  <a:lnTo>
                    <a:pt x="167258" y="356450"/>
                  </a:lnTo>
                  <a:lnTo>
                    <a:pt x="374510" y="123202"/>
                  </a:lnTo>
                  <a:lnTo>
                    <a:pt x="346896" y="96037"/>
                  </a:lnTo>
                  <a:lnTo>
                    <a:pt x="322240" y="66287"/>
                  </a:lnTo>
                  <a:lnTo>
                    <a:pt x="300722" y="34195"/>
                  </a:lnTo>
                  <a:lnTo>
                    <a:pt x="282524" y="0"/>
                  </a:lnTo>
                  <a:close/>
                </a:path>
              </a:pathLst>
            </a:custGeom>
            <a:solidFill>
              <a:srgbClr val="FCD2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275369" y="2023149"/>
              <a:ext cx="374650" cy="356870"/>
            </a:xfrm>
            <a:custGeom>
              <a:avLst/>
              <a:gdLst/>
              <a:ahLst/>
              <a:cxnLst/>
              <a:rect l="l" t="t" r="r" b="b"/>
              <a:pathLst>
                <a:path w="374650" h="356869">
                  <a:moveTo>
                    <a:pt x="167258" y="356450"/>
                  </a:moveTo>
                  <a:lnTo>
                    <a:pt x="133206" y="324064"/>
                  </a:lnTo>
                  <a:lnTo>
                    <a:pt x="101495" y="289525"/>
                  </a:lnTo>
                  <a:lnTo>
                    <a:pt x="72223" y="252964"/>
                  </a:lnTo>
                  <a:lnTo>
                    <a:pt x="45485" y="214511"/>
                  </a:lnTo>
                  <a:lnTo>
                    <a:pt x="21379" y="174296"/>
                  </a:lnTo>
                  <a:lnTo>
                    <a:pt x="0" y="132448"/>
                  </a:lnTo>
                  <a:lnTo>
                    <a:pt x="282524" y="0"/>
                  </a:lnTo>
                  <a:lnTo>
                    <a:pt x="300722" y="34195"/>
                  </a:lnTo>
                  <a:lnTo>
                    <a:pt x="322240" y="66287"/>
                  </a:lnTo>
                  <a:lnTo>
                    <a:pt x="346896" y="96037"/>
                  </a:lnTo>
                  <a:lnTo>
                    <a:pt x="374510" y="123202"/>
                  </a:lnTo>
                  <a:lnTo>
                    <a:pt x="167258" y="35645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209889" y="1167879"/>
              <a:ext cx="693420" cy="988060"/>
            </a:xfrm>
            <a:custGeom>
              <a:avLst/>
              <a:gdLst/>
              <a:ahLst/>
              <a:cxnLst/>
              <a:rect l="l" t="t" r="r" b="b"/>
              <a:pathLst>
                <a:path w="693420" h="988060">
                  <a:moveTo>
                    <a:pt x="693293" y="0"/>
                  </a:moveTo>
                  <a:lnTo>
                    <a:pt x="642566" y="1858"/>
                  </a:lnTo>
                  <a:lnTo>
                    <a:pt x="592244" y="7404"/>
                  </a:lnTo>
                  <a:lnTo>
                    <a:pt x="542526" y="16592"/>
                  </a:lnTo>
                  <a:lnTo>
                    <a:pt x="493609" y="29379"/>
                  </a:lnTo>
                  <a:lnTo>
                    <a:pt x="445691" y="45719"/>
                  </a:lnTo>
                  <a:lnTo>
                    <a:pt x="398970" y="65570"/>
                  </a:lnTo>
                  <a:lnTo>
                    <a:pt x="356665" y="87170"/>
                  </a:lnTo>
                  <a:lnTo>
                    <a:pt x="316466" y="111241"/>
                  </a:lnTo>
                  <a:lnTo>
                    <a:pt x="278423" y="137644"/>
                  </a:lnTo>
                  <a:lnTo>
                    <a:pt x="242585" y="166242"/>
                  </a:lnTo>
                  <a:lnTo>
                    <a:pt x="209003" y="196899"/>
                  </a:lnTo>
                  <a:lnTo>
                    <a:pt x="177725" y="229475"/>
                  </a:lnTo>
                  <a:lnTo>
                    <a:pt x="148802" y="263835"/>
                  </a:lnTo>
                  <a:lnTo>
                    <a:pt x="122284" y="299841"/>
                  </a:lnTo>
                  <a:lnTo>
                    <a:pt x="98219" y="337356"/>
                  </a:lnTo>
                  <a:lnTo>
                    <a:pt x="76658" y="376242"/>
                  </a:lnTo>
                  <a:lnTo>
                    <a:pt x="57650" y="416361"/>
                  </a:lnTo>
                  <a:lnTo>
                    <a:pt x="41245" y="457577"/>
                  </a:lnTo>
                  <a:lnTo>
                    <a:pt x="27492" y="499753"/>
                  </a:lnTo>
                  <a:lnTo>
                    <a:pt x="16441" y="542750"/>
                  </a:lnTo>
                  <a:lnTo>
                    <a:pt x="8143" y="586432"/>
                  </a:lnTo>
                  <a:lnTo>
                    <a:pt x="2646" y="630661"/>
                  </a:lnTo>
                  <a:lnTo>
                    <a:pt x="0" y="675300"/>
                  </a:lnTo>
                  <a:lnTo>
                    <a:pt x="254" y="720212"/>
                  </a:lnTo>
                  <a:lnTo>
                    <a:pt x="3460" y="765259"/>
                  </a:lnTo>
                  <a:lnTo>
                    <a:pt x="9665" y="810304"/>
                  </a:lnTo>
                  <a:lnTo>
                    <a:pt x="18920" y="855210"/>
                  </a:lnTo>
                  <a:lnTo>
                    <a:pt x="31275" y="899838"/>
                  </a:lnTo>
                  <a:lnTo>
                    <a:pt x="46778" y="944053"/>
                  </a:lnTo>
                  <a:lnTo>
                    <a:pt x="65481" y="987717"/>
                  </a:lnTo>
                  <a:lnTo>
                    <a:pt x="348005" y="855268"/>
                  </a:lnTo>
                  <a:lnTo>
                    <a:pt x="332345" y="816470"/>
                  </a:lnTo>
                  <a:lnTo>
                    <a:pt x="321060" y="776312"/>
                  </a:lnTo>
                  <a:lnTo>
                    <a:pt x="314231" y="735164"/>
                  </a:lnTo>
                  <a:lnTo>
                    <a:pt x="311937" y="693394"/>
                  </a:lnTo>
                  <a:lnTo>
                    <a:pt x="314908" y="645555"/>
                  </a:lnTo>
                  <a:lnTo>
                    <a:pt x="323584" y="599489"/>
                  </a:lnTo>
                  <a:lnTo>
                    <a:pt x="337607" y="555555"/>
                  </a:lnTo>
                  <a:lnTo>
                    <a:pt x="356619" y="514108"/>
                  </a:lnTo>
                  <a:lnTo>
                    <a:pt x="380264" y="475508"/>
                  </a:lnTo>
                  <a:lnTo>
                    <a:pt x="408184" y="440110"/>
                  </a:lnTo>
                  <a:lnTo>
                    <a:pt x="440021" y="408273"/>
                  </a:lnTo>
                  <a:lnTo>
                    <a:pt x="475419" y="380353"/>
                  </a:lnTo>
                  <a:lnTo>
                    <a:pt x="514020" y="356708"/>
                  </a:lnTo>
                  <a:lnTo>
                    <a:pt x="555466" y="337696"/>
                  </a:lnTo>
                  <a:lnTo>
                    <a:pt x="599401" y="323673"/>
                  </a:lnTo>
                  <a:lnTo>
                    <a:pt x="645466" y="314997"/>
                  </a:lnTo>
                  <a:lnTo>
                    <a:pt x="693305" y="312026"/>
                  </a:lnTo>
                  <a:lnTo>
                    <a:pt x="693293" y="0"/>
                  </a:lnTo>
                  <a:close/>
                </a:path>
              </a:pathLst>
            </a:custGeom>
            <a:solidFill>
              <a:srgbClr val="623B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9209889" y="1167879"/>
              <a:ext cx="693420" cy="988060"/>
            </a:xfrm>
            <a:custGeom>
              <a:avLst/>
              <a:gdLst/>
              <a:ahLst/>
              <a:cxnLst/>
              <a:rect l="l" t="t" r="r" b="b"/>
              <a:pathLst>
                <a:path w="693420" h="988060">
                  <a:moveTo>
                    <a:pt x="65481" y="987717"/>
                  </a:moveTo>
                  <a:lnTo>
                    <a:pt x="46778" y="944053"/>
                  </a:lnTo>
                  <a:lnTo>
                    <a:pt x="31275" y="899838"/>
                  </a:lnTo>
                  <a:lnTo>
                    <a:pt x="18920" y="855210"/>
                  </a:lnTo>
                  <a:lnTo>
                    <a:pt x="9665" y="810304"/>
                  </a:lnTo>
                  <a:lnTo>
                    <a:pt x="3460" y="765259"/>
                  </a:lnTo>
                  <a:lnTo>
                    <a:pt x="254" y="720212"/>
                  </a:lnTo>
                  <a:lnTo>
                    <a:pt x="0" y="675300"/>
                  </a:lnTo>
                  <a:lnTo>
                    <a:pt x="2646" y="630661"/>
                  </a:lnTo>
                  <a:lnTo>
                    <a:pt x="8143" y="586432"/>
                  </a:lnTo>
                  <a:lnTo>
                    <a:pt x="16441" y="542750"/>
                  </a:lnTo>
                  <a:lnTo>
                    <a:pt x="27492" y="499753"/>
                  </a:lnTo>
                  <a:lnTo>
                    <a:pt x="41245" y="457577"/>
                  </a:lnTo>
                  <a:lnTo>
                    <a:pt x="57650" y="416361"/>
                  </a:lnTo>
                  <a:lnTo>
                    <a:pt x="76658" y="376242"/>
                  </a:lnTo>
                  <a:lnTo>
                    <a:pt x="98219" y="337356"/>
                  </a:lnTo>
                  <a:lnTo>
                    <a:pt x="122284" y="299841"/>
                  </a:lnTo>
                  <a:lnTo>
                    <a:pt x="148802" y="263835"/>
                  </a:lnTo>
                  <a:lnTo>
                    <a:pt x="177725" y="229475"/>
                  </a:lnTo>
                  <a:lnTo>
                    <a:pt x="209003" y="196899"/>
                  </a:lnTo>
                  <a:lnTo>
                    <a:pt x="242585" y="166242"/>
                  </a:lnTo>
                  <a:lnTo>
                    <a:pt x="278423" y="137644"/>
                  </a:lnTo>
                  <a:lnTo>
                    <a:pt x="316466" y="111241"/>
                  </a:lnTo>
                  <a:lnTo>
                    <a:pt x="356665" y="87170"/>
                  </a:lnTo>
                  <a:lnTo>
                    <a:pt x="398970" y="65570"/>
                  </a:lnTo>
                  <a:lnTo>
                    <a:pt x="445691" y="45719"/>
                  </a:lnTo>
                  <a:lnTo>
                    <a:pt x="493609" y="29379"/>
                  </a:lnTo>
                  <a:lnTo>
                    <a:pt x="542526" y="16592"/>
                  </a:lnTo>
                  <a:lnTo>
                    <a:pt x="592244" y="7404"/>
                  </a:lnTo>
                  <a:lnTo>
                    <a:pt x="642566" y="1858"/>
                  </a:lnTo>
                  <a:lnTo>
                    <a:pt x="693293" y="0"/>
                  </a:lnTo>
                  <a:lnTo>
                    <a:pt x="693305" y="312026"/>
                  </a:lnTo>
                  <a:lnTo>
                    <a:pt x="645466" y="314997"/>
                  </a:lnTo>
                  <a:lnTo>
                    <a:pt x="599401" y="323673"/>
                  </a:lnTo>
                  <a:lnTo>
                    <a:pt x="555466" y="337696"/>
                  </a:lnTo>
                  <a:lnTo>
                    <a:pt x="514020" y="356708"/>
                  </a:lnTo>
                  <a:lnTo>
                    <a:pt x="475419" y="380353"/>
                  </a:lnTo>
                  <a:lnTo>
                    <a:pt x="440021" y="408273"/>
                  </a:lnTo>
                  <a:lnTo>
                    <a:pt x="408184" y="440110"/>
                  </a:lnTo>
                  <a:lnTo>
                    <a:pt x="380264" y="475508"/>
                  </a:lnTo>
                  <a:lnTo>
                    <a:pt x="356619" y="514108"/>
                  </a:lnTo>
                  <a:lnTo>
                    <a:pt x="337607" y="555555"/>
                  </a:lnTo>
                  <a:lnTo>
                    <a:pt x="323584" y="599489"/>
                  </a:lnTo>
                  <a:lnTo>
                    <a:pt x="314908" y="645555"/>
                  </a:lnTo>
                  <a:lnTo>
                    <a:pt x="311937" y="693394"/>
                  </a:lnTo>
                  <a:lnTo>
                    <a:pt x="314231" y="735164"/>
                  </a:lnTo>
                  <a:lnTo>
                    <a:pt x="321060" y="776312"/>
                  </a:lnTo>
                  <a:lnTo>
                    <a:pt x="332345" y="816470"/>
                  </a:lnTo>
                  <a:lnTo>
                    <a:pt x="348005" y="855268"/>
                  </a:lnTo>
                  <a:lnTo>
                    <a:pt x="65481" y="987717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10138985" y="1303234"/>
            <a:ext cx="243204" cy="295275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R="5080" indent="16510">
              <a:lnSpc>
                <a:spcPts val="1040"/>
              </a:lnSpc>
              <a:spcBef>
                <a:spcPts val="165"/>
              </a:spcBef>
            </a:pPr>
            <a:r>
              <a:rPr sz="900" spc="-25" dirty="0">
                <a:solidFill>
                  <a:srgbClr val="FFFFFF"/>
                </a:solidFill>
                <a:latin typeface="Arial"/>
                <a:cs typeface="Arial"/>
              </a:rPr>
              <a:t>IND 23%</a:t>
            </a:r>
            <a:endParaRPr sz="9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287381" y="1893605"/>
            <a:ext cx="254000" cy="295275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4445" marR="5080" indent="-5080">
              <a:lnSpc>
                <a:spcPts val="1040"/>
              </a:lnSpc>
              <a:spcBef>
                <a:spcPts val="165"/>
              </a:spcBef>
            </a:pPr>
            <a:r>
              <a:rPr sz="900" spc="-25" dirty="0">
                <a:solidFill>
                  <a:srgbClr val="FFFFFF"/>
                </a:solidFill>
                <a:latin typeface="Arial"/>
                <a:cs typeface="Arial"/>
              </a:rPr>
              <a:t>DEU 16%</a:t>
            </a:r>
            <a:endParaRPr sz="9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9960178" y="2218391"/>
            <a:ext cx="243204" cy="295275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R="5080" indent="7620">
              <a:lnSpc>
                <a:spcPts val="1040"/>
              </a:lnSpc>
              <a:spcBef>
                <a:spcPts val="165"/>
              </a:spcBef>
            </a:pPr>
            <a:r>
              <a:rPr sz="900" spc="-25" dirty="0">
                <a:solidFill>
                  <a:srgbClr val="FFFFFF"/>
                </a:solidFill>
                <a:latin typeface="Arial"/>
                <a:cs typeface="Arial"/>
              </a:rPr>
              <a:t>JPN 13%</a:t>
            </a:r>
            <a:endParaRPr sz="9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334462" y="2064230"/>
            <a:ext cx="512445" cy="4356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FFFFFF"/>
                </a:solidFill>
                <a:latin typeface="Arial"/>
                <a:cs typeface="Arial"/>
              </a:rPr>
              <a:t>KOR</a:t>
            </a:r>
            <a:endParaRPr sz="900">
              <a:latin typeface="Arial"/>
              <a:cs typeface="Arial"/>
            </a:endParaRPr>
          </a:p>
          <a:p>
            <a:pPr marL="25400">
              <a:lnSpc>
                <a:spcPts val="1060"/>
              </a:lnSpc>
              <a:spcBef>
                <a:spcPts val="25"/>
              </a:spcBef>
            </a:pPr>
            <a:r>
              <a:rPr sz="1200" baseline="10416" dirty="0">
                <a:solidFill>
                  <a:srgbClr val="FFFFFF"/>
                </a:solidFill>
                <a:latin typeface="Arial"/>
                <a:cs typeface="Arial"/>
              </a:rPr>
              <a:t>6%</a:t>
            </a:r>
            <a:r>
              <a:rPr sz="1200" spc="502" baseline="10416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FFFFFF"/>
                </a:solidFill>
                <a:latin typeface="Arial"/>
                <a:cs typeface="Arial"/>
              </a:rPr>
              <a:t>POL</a:t>
            </a:r>
            <a:endParaRPr sz="900">
              <a:latin typeface="Arial"/>
              <a:cs typeface="Arial"/>
            </a:endParaRPr>
          </a:p>
          <a:p>
            <a:pPr marL="243840">
              <a:lnSpc>
                <a:spcPts val="1060"/>
              </a:lnSpc>
            </a:pPr>
            <a:r>
              <a:rPr sz="900" spc="-25" dirty="0">
                <a:solidFill>
                  <a:srgbClr val="FFFFFF"/>
                </a:solidFill>
                <a:latin typeface="Arial"/>
                <a:cs typeface="Arial"/>
              </a:rPr>
              <a:t>10%</a:t>
            </a:r>
            <a:endParaRPr sz="9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9403146" y="1317938"/>
            <a:ext cx="356870" cy="295275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R="5080">
              <a:lnSpc>
                <a:spcPts val="1040"/>
              </a:lnSpc>
              <a:spcBef>
                <a:spcPts val="165"/>
              </a:spcBef>
            </a:pPr>
            <a:r>
              <a:rPr sz="900" spc="-10" dirty="0">
                <a:solidFill>
                  <a:srgbClr val="FFFFFF"/>
                </a:solidFill>
                <a:latin typeface="Arial"/>
                <a:cs typeface="Arial"/>
              </a:rPr>
              <a:t>Others </a:t>
            </a:r>
            <a:r>
              <a:rPr sz="900" spc="-25" dirty="0">
                <a:solidFill>
                  <a:srgbClr val="FFFFFF"/>
                </a:solidFill>
                <a:latin typeface="Arial"/>
                <a:cs typeface="Arial"/>
              </a:rPr>
              <a:t>32%</a:t>
            </a:r>
            <a:endParaRPr sz="9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700687" y="1773740"/>
            <a:ext cx="44958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100" b="1" spc="-10" dirty="0">
                <a:latin typeface="Arial"/>
                <a:cs typeface="Arial"/>
              </a:rPr>
              <a:t>Import</a:t>
            </a:r>
            <a:endParaRPr sz="1100">
              <a:latin typeface="Arial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7474964" y="1138732"/>
            <a:ext cx="1388110" cy="1398270"/>
            <a:chOff x="7474964" y="1138732"/>
            <a:chExt cx="1388110" cy="1398270"/>
          </a:xfrm>
        </p:grpSpPr>
        <p:sp>
          <p:nvSpPr>
            <p:cNvPr id="30" name="object 30"/>
            <p:cNvSpPr/>
            <p:nvPr/>
          </p:nvSpPr>
          <p:spPr>
            <a:xfrm>
              <a:off x="8173514" y="1148256"/>
              <a:ext cx="689610" cy="1327785"/>
            </a:xfrm>
            <a:custGeom>
              <a:avLst/>
              <a:gdLst/>
              <a:ahLst/>
              <a:cxnLst/>
              <a:rect l="l" t="t" r="r" b="b"/>
              <a:pathLst>
                <a:path w="689609" h="1327785">
                  <a:moveTo>
                    <a:pt x="0" y="0"/>
                  </a:moveTo>
                  <a:lnTo>
                    <a:pt x="0" y="310159"/>
                  </a:lnTo>
                  <a:lnTo>
                    <a:pt x="50705" y="313553"/>
                  </a:lnTo>
                  <a:lnTo>
                    <a:pt x="99739" y="323495"/>
                  </a:lnTo>
                  <a:lnTo>
                    <a:pt x="146562" y="339624"/>
                  </a:lnTo>
                  <a:lnTo>
                    <a:pt x="190639" y="361579"/>
                  </a:lnTo>
                  <a:lnTo>
                    <a:pt x="231433" y="389000"/>
                  </a:lnTo>
                  <a:lnTo>
                    <a:pt x="268405" y="421524"/>
                  </a:lnTo>
                  <a:lnTo>
                    <a:pt x="301020" y="458791"/>
                  </a:lnTo>
                  <a:lnTo>
                    <a:pt x="328740" y="500441"/>
                  </a:lnTo>
                  <a:lnTo>
                    <a:pt x="351028" y="546112"/>
                  </a:lnTo>
                  <a:lnTo>
                    <a:pt x="366248" y="591259"/>
                  </a:lnTo>
                  <a:lnTo>
                    <a:pt x="375553" y="636915"/>
                  </a:lnTo>
                  <a:lnTo>
                    <a:pt x="379135" y="682617"/>
                  </a:lnTo>
                  <a:lnTo>
                    <a:pt x="377191" y="727902"/>
                  </a:lnTo>
                  <a:lnTo>
                    <a:pt x="369915" y="772307"/>
                  </a:lnTo>
                  <a:lnTo>
                    <a:pt x="357502" y="815368"/>
                  </a:lnTo>
                  <a:lnTo>
                    <a:pt x="340147" y="856623"/>
                  </a:lnTo>
                  <a:lnTo>
                    <a:pt x="318045" y="895608"/>
                  </a:lnTo>
                  <a:lnTo>
                    <a:pt x="291390" y="931860"/>
                  </a:lnTo>
                  <a:lnTo>
                    <a:pt x="260377" y="964917"/>
                  </a:lnTo>
                  <a:lnTo>
                    <a:pt x="225201" y="994315"/>
                  </a:lnTo>
                  <a:lnTo>
                    <a:pt x="186058" y="1019591"/>
                  </a:lnTo>
                  <a:lnTo>
                    <a:pt x="143141" y="1040282"/>
                  </a:lnTo>
                  <a:lnTo>
                    <a:pt x="260248" y="1327480"/>
                  </a:lnTo>
                  <a:lnTo>
                    <a:pt x="305080" y="1307316"/>
                  </a:lnTo>
                  <a:lnTo>
                    <a:pt x="347949" y="1284256"/>
                  </a:lnTo>
                  <a:lnTo>
                    <a:pt x="388758" y="1258444"/>
                  </a:lnTo>
                  <a:lnTo>
                    <a:pt x="427410" y="1230025"/>
                  </a:lnTo>
                  <a:lnTo>
                    <a:pt x="463807" y="1199143"/>
                  </a:lnTo>
                  <a:lnTo>
                    <a:pt x="497852" y="1165945"/>
                  </a:lnTo>
                  <a:lnTo>
                    <a:pt x="529447" y="1130574"/>
                  </a:lnTo>
                  <a:lnTo>
                    <a:pt x="558496" y="1093175"/>
                  </a:lnTo>
                  <a:lnTo>
                    <a:pt x="584900" y="1053894"/>
                  </a:lnTo>
                  <a:lnTo>
                    <a:pt x="608563" y="1012875"/>
                  </a:lnTo>
                  <a:lnTo>
                    <a:pt x="629386" y="970263"/>
                  </a:lnTo>
                  <a:lnTo>
                    <a:pt x="647273" y="926203"/>
                  </a:lnTo>
                  <a:lnTo>
                    <a:pt x="662127" y="880840"/>
                  </a:lnTo>
                  <a:lnTo>
                    <a:pt x="673849" y="834319"/>
                  </a:lnTo>
                  <a:lnTo>
                    <a:pt x="682342" y="786784"/>
                  </a:lnTo>
                  <a:lnTo>
                    <a:pt x="687510" y="738381"/>
                  </a:lnTo>
                  <a:lnTo>
                    <a:pt x="689254" y="689254"/>
                  </a:lnTo>
                  <a:lnTo>
                    <a:pt x="687664" y="642063"/>
                  </a:lnTo>
                  <a:lnTo>
                    <a:pt x="682962" y="595725"/>
                  </a:lnTo>
                  <a:lnTo>
                    <a:pt x="675251" y="550344"/>
                  </a:lnTo>
                  <a:lnTo>
                    <a:pt x="664633" y="506021"/>
                  </a:lnTo>
                  <a:lnTo>
                    <a:pt x="651212" y="462860"/>
                  </a:lnTo>
                  <a:lnTo>
                    <a:pt x="635090" y="420963"/>
                  </a:lnTo>
                  <a:lnTo>
                    <a:pt x="616369" y="380433"/>
                  </a:lnTo>
                  <a:lnTo>
                    <a:pt x="595152" y="341372"/>
                  </a:lnTo>
                  <a:lnTo>
                    <a:pt x="571541" y="303883"/>
                  </a:lnTo>
                  <a:lnTo>
                    <a:pt x="545641" y="268069"/>
                  </a:lnTo>
                  <a:lnTo>
                    <a:pt x="517552" y="234032"/>
                  </a:lnTo>
                  <a:lnTo>
                    <a:pt x="487378" y="201876"/>
                  </a:lnTo>
                  <a:lnTo>
                    <a:pt x="455221" y="171701"/>
                  </a:lnTo>
                  <a:lnTo>
                    <a:pt x="421184" y="143613"/>
                  </a:lnTo>
                  <a:lnTo>
                    <a:pt x="385370" y="117712"/>
                  </a:lnTo>
                  <a:lnTo>
                    <a:pt x="347882" y="94102"/>
                  </a:lnTo>
                  <a:lnTo>
                    <a:pt x="308821" y="72885"/>
                  </a:lnTo>
                  <a:lnTo>
                    <a:pt x="268291" y="54164"/>
                  </a:lnTo>
                  <a:lnTo>
                    <a:pt x="226394" y="38041"/>
                  </a:lnTo>
                  <a:lnTo>
                    <a:pt x="183232" y="24620"/>
                  </a:lnTo>
                  <a:lnTo>
                    <a:pt x="138910" y="14002"/>
                  </a:lnTo>
                  <a:lnTo>
                    <a:pt x="93528" y="6291"/>
                  </a:lnTo>
                  <a:lnTo>
                    <a:pt x="47191" y="15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B5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7484489" y="1503109"/>
              <a:ext cx="949325" cy="1024255"/>
            </a:xfrm>
            <a:custGeom>
              <a:avLst/>
              <a:gdLst/>
              <a:ahLst/>
              <a:cxnLst/>
              <a:rect l="l" t="t" r="r" b="b"/>
              <a:pathLst>
                <a:path w="949325" h="1024255">
                  <a:moveTo>
                    <a:pt x="86334" y="0"/>
                  </a:moveTo>
                  <a:lnTo>
                    <a:pt x="64521" y="42751"/>
                  </a:lnTo>
                  <a:lnTo>
                    <a:pt x="45851" y="86615"/>
                  </a:lnTo>
                  <a:lnTo>
                    <a:pt x="30334" y="131425"/>
                  </a:lnTo>
                  <a:lnTo>
                    <a:pt x="17980" y="177013"/>
                  </a:lnTo>
                  <a:lnTo>
                    <a:pt x="8800" y="223212"/>
                  </a:lnTo>
                  <a:lnTo>
                    <a:pt x="2803" y="269853"/>
                  </a:lnTo>
                  <a:lnTo>
                    <a:pt x="0" y="316769"/>
                  </a:lnTo>
                  <a:lnTo>
                    <a:pt x="399" y="363792"/>
                  </a:lnTo>
                  <a:lnTo>
                    <a:pt x="4012" y="410755"/>
                  </a:lnTo>
                  <a:lnTo>
                    <a:pt x="10849" y="457491"/>
                  </a:lnTo>
                  <a:lnTo>
                    <a:pt x="20919" y="503830"/>
                  </a:lnTo>
                  <a:lnTo>
                    <a:pt x="34233" y="549606"/>
                  </a:lnTo>
                  <a:lnTo>
                    <a:pt x="50800" y="594652"/>
                  </a:lnTo>
                  <a:lnTo>
                    <a:pt x="70090" y="637747"/>
                  </a:lnTo>
                  <a:lnTo>
                    <a:pt x="91939" y="678878"/>
                  </a:lnTo>
                  <a:lnTo>
                    <a:pt x="116214" y="717987"/>
                  </a:lnTo>
                  <a:lnTo>
                    <a:pt x="142780" y="755018"/>
                  </a:lnTo>
                  <a:lnTo>
                    <a:pt x="171504" y="789916"/>
                  </a:lnTo>
                  <a:lnTo>
                    <a:pt x="202252" y="822623"/>
                  </a:lnTo>
                  <a:lnTo>
                    <a:pt x="234890" y="853083"/>
                  </a:lnTo>
                  <a:lnTo>
                    <a:pt x="269285" y="881241"/>
                  </a:lnTo>
                  <a:lnTo>
                    <a:pt x="305302" y="907039"/>
                  </a:lnTo>
                  <a:lnTo>
                    <a:pt x="342808" y="930422"/>
                  </a:lnTo>
                  <a:lnTo>
                    <a:pt x="381669" y="951333"/>
                  </a:lnTo>
                  <a:lnTo>
                    <a:pt x="421751" y="969716"/>
                  </a:lnTo>
                  <a:lnTo>
                    <a:pt x="462920" y="985515"/>
                  </a:lnTo>
                  <a:lnTo>
                    <a:pt x="505043" y="998672"/>
                  </a:lnTo>
                  <a:lnTo>
                    <a:pt x="547985" y="1009133"/>
                  </a:lnTo>
                  <a:lnTo>
                    <a:pt x="591614" y="1016841"/>
                  </a:lnTo>
                  <a:lnTo>
                    <a:pt x="635794" y="1021739"/>
                  </a:lnTo>
                  <a:lnTo>
                    <a:pt x="680393" y="1023771"/>
                  </a:lnTo>
                  <a:lnTo>
                    <a:pt x="725276" y="1022881"/>
                  </a:lnTo>
                  <a:lnTo>
                    <a:pt x="770309" y="1019013"/>
                  </a:lnTo>
                  <a:lnTo>
                    <a:pt x="815360" y="1012110"/>
                  </a:lnTo>
                  <a:lnTo>
                    <a:pt x="860293" y="1002116"/>
                  </a:lnTo>
                  <a:lnTo>
                    <a:pt x="904976" y="988974"/>
                  </a:lnTo>
                  <a:lnTo>
                    <a:pt x="949274" y="972629"/>
                  </a:lnTo>
                  <a:lnTo>
                    <a:pt x="832167" y="685431"/>
                  </a:lnTo>
                  <a:lnTo>
                    <a:pt x="785830" y="700924"/>
                  </a:lnTo>
                  <a:lnTo>
                    <a:pt x="738381" y="710264"/>
                  </a:lnTo>
                  <a:lnTo>
                    <a:pt x="690409" y="713484"/>
                  </a:lnTo>
                  <a:lnTo>
                    <a:pt x="642505" y="710621"/>
                  </a:lnTo>
                  <a:lnTo>
                    <a:pt x="595260" y="701710"/>
                  </a:lnTo>
                  <a:lnTo>
                    <a:pt x="549262" y="686787"/>
                  </a:lnTo>
                  <a:lnTo>
                    <a:pt x="505104" y="665886"/>
                  </a:lnTo>
                  <a:lnTo>
                    <a:pt x="464957" y="640230"/>
                  </a:lnTo>
                  <a:lnTo>
                    <a:pt x="429103" y="610472"/>
                  </a:lnTo>
                  <a:lnTo>
                    <a:pt x="397678" y="577095"/>
                  </a:lnTo>
                  <a:lnTo>
                    <a:pt x="370823" y="540580"/>
                  </a:lnTo>
                  <a:lnTo>
                    <a:pt x="348675" y="501412"/>
                  </a:lnTo>
                  <a:lnTo>
                    <a:pt x="331373" y="460073"/>
                  </a:lnTo>
                  <a:lnTo>
                    <a:pt x="319054" y="417046"/>
                  </a:lnTo>
                  <a:lnTo>
                    <a:pt x="311857" y="372814"/>
                  </a:lnTo>
                  <a:lnTo>
                    <a:pt x="309920" y="327860"/>
                  </a:lnTo>
                  <a:lnTo>
                    <a:pt x="313382" y="282667"/>
                  </a:lnTo>
                  <a:lnTo>
                    <a:pt x="322381" y="237717"/>
                  </a:lnTo>
                  <a:lnTo>
                    <a:pt x="337055" y="193495"/>
                  </a:lnTo>
                  <a:lnTo>
                    <a:pt x="357543" y="150482"/>
                  </a:lnTo>
                  <a:lnTo>
                    <a:pt x="86334" y="0"/>
                  </a:lnTo>
                  <a:close/>
                </a:path>
              </a:pathLst>
            </a:custGeom>
            <a:solidFill>
              <a:srgbClr val="7392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7484489" y="1503109"/>
              <a:ext cx="949325" cy="1024255"/>
            </a:xfrm>
            <a:custGeom>
              <a:avLst/>
              <a:gdLst/>
              <a:ahLst/>
              <a:cxnLst/>
              <a:rect l="l" t="t" r="r" b="b"/>
              <a:pathLst>
                <a:path w="949325" h="1024255">
                  <a:moveTo>
                    <a:pt x="949274" y="972629"/>
                  </a:moveTo>
                  <a:lnTo>
                    <a:pt x="904976" y="988974"/>
                  </a:lnTo>
                  <a:lnTo>
                    <a:pt x="860293" y="1002116"/>
                  </a:lnTo>
                  <a:lnTo>
                    <a:pt x="815360" y="1012110"/>
                  </a:lnTo>
                  <a:lnTo>
                    <a:pt x="770309" y="1019013"/>
                  </a:lnTo>
                  <a:lnTo>
                    <a:pt x="725276" y="1022881"/>
                  </a:lnTo>
                  <a:lnTo>
                    <a:pt x="680393" y="1023771"/>
                  </a:lnTo>
                  <a:lnTo>
                    <a:pt x="635794" y="1021739"/>
                  </a:lnTo>
                  <a:lnTo>
                    <a:pt x="591614" y="1016841"/>
                  </a:lnTo>
                  <a:lnTo>
                    <a:pt x="547985" y="1009133"/>
                  </a:lnTo>
                  <a:lnTo>
                    <a:pt x="505043" y="998672"/>
                  </a:lnTo>
                  <a:lnTo>
                    <a:pt x="462920" y="985515"/>
                  </a:lnTo>
                  <a:lnTo>
                    <a:pt x="421751" y="969716"/>
                  </a:lnTo>
                  <a:lnTo>
                    <a:pt x="381669" y="951333"/>
                  </a:lnTo>
                  <a:lnTo>
                    <a:pt x="342808" y="930422"/>
                  </a:lnTo>
                  <a:lnTo>
                    <a:pt x="305302" y="907039"/>
                  </a:lnTo>
                  <a:lnTo>
                    <a:pt x="269285" y="881241"/>
                  </a:lnTo>
                  <a:lnTo>
                    <a:pt x="234890" y="853083"/>
                  </a:lnTo>
                  <a:lnTo>
                    <a:pt x="202252" y="822623"/>
                  </a:lnTo>
                  <a:lnTo>
                    <a:pt x="171504" y="789916"/>
                  </a:lnTo>
                  <a:lnTo>
                    <a:pt x="142780" y="755018"/>
                  </a:lnTo>
                  <a:lnTo>
                    <a:pt x="116214" y="717987"/>
                  </a:lnTo>
                  <a:lnTo>
                    <a:pt x="91939" y="678878"/>
                  </a:lnTo>
                  <a:lnTo>
                    <a:pt x="70090" y="637747"/>
                  </a:lnTo>
                  <a:lnTo>
                    <a:pt x="50800" y="594652"/>
                  </a:lnTo>
                  <a:lnTo>
                    <a:pt x="34233" y="549606"/>
                  </a:lnTo>
                  <a:lnTo>
                    <a:pt x="20919" y="503830"/>
                  </a:lnTo>
                  <a:lnTo>
                    <a:pt x="10849" y="457491"/>
                  </a:lnTo>
                  <a:lnTo>
                    <a:pt x="4012" y="410755"/>
                  </a:lnTo>
                  <a:lnTo>
                    <a:pt x="399" y="363792"/>
                  </a:lnTo>
                  <a:lnTo>
                    <a:pt x="0" y="316769"/>
                  </a:lnTo>
                  <a:lnTo>
                    <a:pt x="2803" y="269853"/>
                  </a:lnTo>
                  <a:lnTo>
                    <a:pt x="8800" y="223212"/>
                  </a:lnTo>
                  <a:lnTo>
                    <a:pt x="17980" y="177013"/>
                  </a:lnTo>
                  <a:lnTo>
                    <a:pt x="30334" y="131425"/>
                  </a:lnTo>
                  <a:lnTo>
                    <a:pt x="45851" y="86615"/>
                  </a:lnTo>
                  <a:lnTo>
                    <a:pt x="64521" y="42751"/>
                  </a:lnTo>
                  <a:lnTo>
                    <a:pt x="86334" y="0"/>
                  </a:lnTo>
                  <a:lnTo>
                    <a:pt x="357543" y="150482"/>
                  </a:lnTo>
                  <a:lnTo>
                    <a:pt x="337055" y="193495"/>
                  </a:lnTo>
                  <a:lnTo>
                    <a:pt x="322381" y="237717"/>
                  </a:lnTo>
                  <a:lnTo>
                    <a:pt x="313382" y="282667"/>
                  </a:lnTo>
                  <a:lnTo>
                    <a:pt x="309920" y="327860"/>
                  </a:lnTo>
                  <a:lnTo>
                    <a:pt x="311857" y="372814"/>
                  </a:lnTo>
                  <a:lnTo>
                    <a:pt x="319054" y="417046"/>
                  </a:lnTo>
                  <a:lnTo>
                    <a:pt x="331373" y="460073"/>
                  </a:lnTo>
                  <a:lnTo>
                    <a:pt x="348675" y="501412"/>
                  </a:lnTo>
                  <a:lnTo>
                    <a:pt x="370823" y="540580"/>
                  </a:lnTo>
                  <a:lnTo>
                    <a:pt x="397678" y="577095"/>
                  </a:lnTo>
                  <a:lnTo>
                    <a:pt x="429103" y="610472"/>
                  </a:lnTo>
                  <a:lnTo>
                    <a:pt x="464957" y="640230"/>
                  </a:lnTo>
                  <a:lnTo>
                    <a:pt x="505104" y="665886"/>
                  </a:lnTo>
                  <a:lnTo>
                    <a:pt x="549262" y="686787"/>
                  </a:lnTo>
                  <a:lnTo>
                    <a:pt x="595260" y="701710"/>
                  </a:lnTo>
                  <a:lnTo>
                    <a:pt x="642505" y="710621"/>
                  </a:lnTo>
                  <a:lnTo>
                    <a:pt x="690409" y="713484"/>
                  </a:lnTo>
                  <a:lnTo>
                    <a:pt x="738381" y="710264"/>
                  </a:lnTo>
                  <a:lnTo>
                    <a:pt x="785830" y="700924"/>
                  </a:lnTo>
                  <a:lnTo>
                    <a:pt x="832167" y="685431"/>
                  </a:lnTo>
                  <a:lnTo>
                    <a:pt x="949274" y="972629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7570818" y="1229495"/>
              <a:ext cx="424180" cy="424180"/>
            </a:xfrm>
            <a:custGeom>
              <a:avLst/>
              <a:gdLst/>
              <a:ahLst/>
              <a:cxnLst/>
              <a:rect l="l" t="t" r="r" b="b"/>
              <a:pathLst>
                <a:path w="424179" h="424180">
                  <a:moveTo>
                    <a:pt x="278053" y="0"/>
                  </a:moveTo>
                  <a:lnTo>
                    <a:pt x="235128" y="24946"/>
                  </a:lnTo>
                  <a:lnTo>
                    <a:pt x="194265" y="52804"/>
                  </a:lnTo>
                  <a:lnTo>
                    <a:pt x="155599" y="83440"/>
                  </a:lnTo>
                  <a:lnTo>
                    <a:pt x="119267" y="116720"/>
                  </a:lnTo>
                  <a:lnTo>
                    <a:pt x="85405" y="152511"/>
                  </a:lnTo>
                  <a:lnTo>
                    <a:pt x="54149" y="190679"/>
                  </a:lnTo>
                  <a:lnTo>
                    <a:pt x="25635" y="231089"/>
                  </a:lnTo>
                  <a:lnTo>
                    <a:pt x="0" y="273608"/>
                  </a:lnTo>
                  <a:lnTo>
                    <a:pt x="271208" y="424091"/>
                  </a:lnTo>
                  <a:lnTo>
                    <a:pt x="300990" y="378480"/>
                  </a:lnTo>
                  <a:lnTo>
                    <a:pt x="336807" y="337805"/>
                  </a:lnTo>
                  <a:lnTo>
                    <a:pt x="378057" y="302652"/>
                  </a:lnTo>
                  <a:lnTo>
                    <a:pt x="424141" y="273608"/>
                  </a:lnTo>
                  <a:lnTo>
                    <a:pt x="278053" y="0"/>
                  </a:lnTo>
                  <a:close/>
                </a:path>
              </a:pathLst>
            </a:custGeom>
            <a:solidFill>
              <a:srgbClr val="8556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7570818" y="1229495"/>
              <a:ext cx="424180" cy="424180"/>
            </a:xfrm>
            <a:custGeom>
              <a:avLst/>
              <a:gdLst/>
              <a:ahLst/>
              <a:cxnLst/>
              <a:rect l="l" t="t" r="r" b="b"/>
              <a:pathLst>
                <a:path w="424179" h="424180">
                  <a:moveTo>
                    <a:pt x="0" y="273608"/>
                  </a:moveTo>
                  <a:lnTo>
                    <a:pt x="25635" y="231089"/>
                  </a:lnTo>
                  <a:lnTo>
                    <a:pt x="54149" y="190679"/>
                  </a:lnTo>
                  <a:lnTo>
                    <a:pt x="85405" y="152511"/>
                  </a:lnTo>
                  <a:lnTo>
                    <a:pt x="119267" y="116720"/>
                  </a:lnTo>
                  <a:lnTo>
                    <a:pt x="155599" y="83440"/>
                  </a:lnTo>
                  <a:lnTo>
                    <a:pt x="194265" y="52804"/>
                  </a:lnTo>
                  <a:lnTo>
                    <a:pt x="235128" y="24946"/>
                  </a:lnTo>
                  <a:lnTo>
                    <a:pt x="278053" y="0"/>
                  </a:lnTo>
                  <a:lnTo>
                    <a:pt x="424141" y="273608"/>
                  </a:lnTo>
                  <a:lnTo>
                    <a:pt x="378057" y="302652"/>
                  </a:lnTo>
                  <a:lnTo>
                    <a:pt x="336807" y="337805"/>
                  </a:lnTo>
                  <a:lnTo>
                    <a:pt x="300990" y="378480"/>
                  </a:lnTo>
                  <a:lnTo>
                    <a:pt x="271208" y="424091"/>
                  </a:lnTo>
                  <a:lnTo>
                    <a:pt x="0" y="273608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7848872" y="1152500"/>
              <a:ext cx="283210" cy="351155"/>
            </a:xfrm>
            <a:custGeom>
              <a:avLst/>
              <a:gdLst/>
              <a:ahLst/>
              <a:cxnLst/>
              <a:rect l="l" t="t" r="r" b="b"/>
              <a:pathLst>
                <a:path w="283209" h="351155">
                  <a:moveTo>
                    <a:pt x="248335" y="0"/>
                  </a:moveTo>
                  <a:lnTo>
                    <a:pt x="196537" y="7770"/>
                  </a:lnTo>
                  <a:lnTo>
                    <a:pt x="145588" y="19423"/>
                  </a:lnTo>
                  <a:lnTo>
                    <a:pt x="95705" y="34890"/>
                  </a:lnTo>
                  <a:lnTo>
                    <a:pt x="47104" y="54105"/>
                  </a:lnTo>
                  <a:lnTo>
                    <a:pt x="0" y="77000"/>
                  </a:lnTo>
                  <a:lnTo>
                    <a:pt x="146088" y="350608"/>
                  </a:lnTo>
                  <a:lnTo>
                    <a:pt x="178608" y="335180"/>
                  </a:lnTo>
                  <a:lnTo>
                    <a:pt x="212367" y="322930"/>
                  </a:lnTo>
                  <a:lnTo>
                    <a:pt x="247134" y="313931"/>
                  </a:lnTo>
                  <a:lnTo>
                    <a:pt x="282676" y="308254"/>
                  </a:lnTo>
                  <a:lnTo>
                    <a:pt x="248335" y="0"/>
                  </a:lnTo>
                  <a:close/>
                </a:path>
              </a:pathLst>
            </a:custGeom>
            <a:solidFill>
              <a:srgbClr val="E855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7848872" y="1152500"/>
              <a:ext cx="283210" cy="351155"/>
            </a:xfrm>
            <a:custGeom>
              <a:avLst/>
              <a:gdLst/>
              <a:ahLst/>
              <a:cxnLst/>
              <a:rect l="l" t="t" r="r" b="b"/>
              <a:pathLst>
                <a:path w="283209" h="351155">
                  <a:moveTo>
                    <a:pt x="0" y="77000"/>
                  </a:moveTo>
                  <a:lnTo>
                    <a:pt x="47104" y="54105"/>
                  </a:lnTo>
                  <a:lnTo>
                    <a:pt x="95705" y="34890"/>
                  </a:lnTo>
                  <a:lnTo>
                    <a:pt x="145588" y="19423"/>
                  </a:lnTo>
                  <a:lnTo>
                    <a:pt x="196537" y="7770"/>
                  </a:lnTo>
                  <a:lnTo>
                    <a:pt x="248335" y="0"/>
                  </a:lnTo>
                  <a:lnTo>
                    <a:pt x="282676" y="308254"/>
                  </a:lnTo>
                  <a:lnTo>
                    <a:pt x="247134" y="313931"/>
                  </a:lnTo>
                  <a:lnTo>
                    <a:pt x="212367" y="322930"/>
                  </a:lnTo>
                  <a:lnTo>
                    <a:pt x="178608" y="335180"/>
                  </a:lnTo>
                  <a:lnTo>
                    <a:pt x="146088" y="350608"/>
                  </a:lnTo>
                  <a:lnTo>
                    <a:pt x="0" y="7700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8097207" y="1149623"/>
              <a:ext cx="52705" cy="311150"/>
            </a:xfrm>
            <a:custGeom>
              <a:avLst/>
              <a:gdLst/>
              <a:ahLst/>
              <a:cxnLst/>
              <a:rect l="l" t="t" r="r" b="b"/>
              <a:pathLst>
                <a:path w="52704" h="311150">
                  <a:moveTo>
                    <a:pt x="32842" y="0"/>
                  </a:moveTo>
                  <a:lnTo>
                    <a:pt x="24617" y="571"/>
                  </a:lnTo>
                  <a:lnTo>
                    <a:pt x="0" y="2870"/>
                  </a:lnTo>
                  <a:lnTo>
                    <a:pt x="34340" y="311124"/>
                  </a:lnTo>
                  <a:lnTo>
                    <a:pt x="40347" y="310464"/>
                  </a:lnTo>
                  <a:lnTo>
                    <a:pt x="52400" y="309549"/>
                  </a:lnTo>
                  <a:lnTo>
                    <a:pt x="32842" y="0"/>
                  </a:lnTo>
                  <a:close/>
                </a:path>
              </a:pathLst>
            </a:custGeom>
            <a:solidFill>
              <a:srgbClr val="FCD2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8097207" y="1149623"/>
              <a:ext cx="52705" cy="311150"/>
            </a:xfrm>
            <a:custGeom>
              <a:avLst/>
              <a:gdLst/>
              <a:ahLst/>
              <a:cxnLst/>
              <a:rect l="l" t="t" r="r" b="b"/>
              <a:pathLst>
                <a:path w="52704" h="311150">
                  <a:moveTo>
                    <a:pt x="0" y="2870"/>
                  </a:moveTo>
                  <a:lnTo>
                    <a:pt x="8196" y="2005"/>
                  </a:lnTo>
                  <a:lnTo>
                    <a:pt x="16402" y="1239"/>
                  </a:lnTo>
                  <a:lnTo>
                    <a:pt x="24617" y="571"/>
                  </a:lnTo>
                  <a:lnTo>
                    <a:pt x="32842" y="0"/>
                  </a:lnTo>
                  <a:lnTo>
                    <a:pt x="52400" y="309549"/>
                  </a:lnTo>
                  <a:lnTo>
                    <a:pt x="46367" y="309930"/>
                  </a:lnTo>
                  <a:lnTo>
                    <a:pt x="40347" y="310464"/>
                  </a:lnTo>
                  <a:lnTo>
                    <a:pt x="34340" y="311124"/>
                  </a:lnTo>
                  <a:lnTo>
                    <a:pt x="0" y="287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8130046" y="1148257"/>
              <a:ext cx="43815" cy="311150"/>
            </a:xfrm>
            <a:custGeom>
              <a:avLst/>
              <a:gdLst/>
              <a:ahLst/>
              <a:cxnLst/>
              <a:rect l="l" t="t" r="r" b="b"/>
              <a:pathLst>
                <a:path w="43815" h="311150">
                  <a:moveTo>
                    <a:pt x="43472" y="0"/>
                  </a:moveTo>
                  <a:lnTo>
                    <a:pt x="21726" y="342"/>
                  </a:lnTo>
                  <a:lnTo>
                    <a:pt x="0" y="1371"/>
                  </a:lnTo>
                  <a:lnTo>
                    <a:pt x="19558" y="310921"/>
                  </a:lnTo>
                  <a:lnTo>
                    <a:pt x="27520" y="310413"/>
                  </a:lnTo>
                  <a:lnTo>
                    <a:pt x="43472" y="310159"/>
                  </a:lnTo>
                  <a:lnTo>
                    <a:pt x="43472" y="0"/>
                  </a:lnTo>
                  <a:close/>
                </a:path>
              </a:pathLst>
            </a:custGeom>
            <a:solidFill>
              <a:srgbClr val="623B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8130046" y="1148257"/>
              <a:ext cx="43815" cy="311150"/>
            </a:xfrm>
            <a:custGeom>
              <a:avLst/>
              <a:gdLst/>
              <a:ahLst/>
              <a:cxnLst/>
              <a:rect l="l" t="t" r="r" b="b"/>
              <a:pathLst>
                <a:path w="43815" h="311150">
                  <a:moveTo>
                    <a:pt x="0" y="1371"/>
                  </a:moveTo>
                  <a:lnTo>
                    <a:pt x="10860" y="771"/>
                  </a:lnTo>
                  <a:lnTo>
                    <a:pt x="21726" y="342"/>
                  </a:lnTo>
                  <a:lnTo>
                    <a:pt x="32596" y="85"/>
                  </a:lnTo>
                  <a:lnTo>
                    <a:pt x="43472" y="0"/>
                  </a:lnTo>
                  <a:lnTo>
                    <a:pt x="43472" y="310159"/>
                  </a:lnTo>
                  <a:lnTo>
                    <a:pt x="35496" y="310159"/>
                  </a:lnTo>
                  <a:lnTo>
                    <a:pt x="27520" y="310413"/>
                  </a:lnTo>
                  <a:lnTo>
                    <a:pt x="19558" y="310921"/>
                  </a:lnTo>
                  <a:lnTo>
                    <a:pt x="0" y="1371"/>
                  </a:lnTo>
                  <a:close/>
                </a:path>
              </a:pathLst>
            </a:custGeom>
            <a:ln w="190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7781018" y="2125571"/>
            <a:ext cx="243204" cy="295275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R="5080" indent="25400">
              <a:lnSpc>
                <a:spcPts val="1040"/>
              </a:lnSpc>
              <a:spcBef>
                <a:spcPts val="165"/>
              </a:spcBef>
            </a:pPr>
            <a:r>
              <a:rPr sz="900" spc="-25" dirty="0">
                <a:solidFill>
                  <a:srgbClr val="FFFFFF"/>
                </a:solidFill>
                <a:latin typeface="Arial"/>
                <a:cs typeface="Arial"/>
              </a:rPr>
              <a:t>KZ 39%</a:t>
            </a:r>
            <a:endParaRPr sz="9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715981" y="1318155"/>
            <a:ext cx="179070" cy="295275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R="5080" indent="2540">
              <a:lnSpc>
                <a:spcPts val="1040"/>
              </a:lnSpc>
              <a:spcBef>
                <a:spcPts val="165"/>
              </a:spcBef>
            </a:pPr>
            <a:r>
              <a:rPr sz="900" spc="-25" dirty="0">
                <a:solidFill>
                  <a:srgbClr val="FFFFFF"/>
                </a:solidFill>
                <a:latin typeface="Arial"/>
                <a:cs typeface="Arial"/>
              </a:rPr>
              <a:t>US 9%</a:t>
            </a:r>
            <a:endParaRPr sz="9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924238" y="1609278"/>
            <a:ext cx="938530" cy="313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98425" algn="r">
              <a:lnSpc>
                <a:spcPts val="1015"/>
              </a:lnSpc>
              <a:spcBef>
                <a:spcPts val="100"/>
              </a:spcBef>
            </a:pPr>
            <a:r>
              <a:rPr sz="900" spc="-25" dirty="0">
                <a:solidFill>
                  <a:srgbClr val="FFFFFF"/>
                </a:solidFill>
                <a:latin typeface="Arial"/>
                <a:cs typeface="Arial"/>
              </a:rPr>
              <a:t>VN</a:t>
            </a:r>
            <a:endParaRPr sz="900">
              <a:latin typeface="Arial"/>
              <a:cs typeface="Arial"/>
            </a:endParaRPr>
          </a:p>
          <a:p>
            <a:pPr marL="25400">
              <a:lnSpc>
                <a:spcPts val="1255"/>
              </a:lnSpc>
              <a:tabLst>
                <a:tab pos="669925" algn="l"/>
              </a:tabLst>
            </a:pPr>
            <a:r>
              <a:rPr sz="1100" b="1" spc="-10" dirty="0">
                <a:latin typeface="Arial"/>
                <a:cs typeface="Arial"/>
              </a:rPr>
              <a:t>Export</a:t>
            </a:r>
            <a:r>
              <a:rPr sz="1100" b="1" dirty="0">
                <a:latin typeface="Arial"/>
                <a:cs typeface="Arial"/>
              </a:rPr>
              <a:t>	</a:t>
            </a:r>
            <a:r>
              <a:rPr sz="1350" spc="-37" baseline="6172" dirty="0">
                <a:solidFill>
                  <a:srgbClr val="FFFFFF"/>
                </a:solidFill>
                <a:latin typeface="Arial"/>
                <a:cs typeface="Arial"/>
              </a:rPr>
              <a:t>44%</a:t>
            </a:r>
            <a:endParaRPr sz="1350" baseline="6172">
              <a:latin typeface="Arial"/>
              <a:cs typeface="Arial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7284719" y="819911"/>
            <a:ext cx="4453255" cy="1811020"/>
          </a:xfrm>
          <a:custGeom>
            <a:avLst/>
            <a:gdLst/>
            <a:ahLst/>
            <a:cxnLst/>
            <a:rect l="l" t="t" r="r" b="b"/>
            <a:pathLst>
              <a:path w="4453255" h="1811020">
                <a:moveTo>
                  <a:pt x="0" y="0"/>
                </a:moveTo>
                <a:lnTo>
                  <a:pt x="4453128" y="0"/>
                </a:lnTo>
                <a:lnTo>
                  <a:pt x="4453128" y="1810512"/>
                </a:lnTo>
                <a:lnTo>
                  <a:pt x="0" y="1810512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41C5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8669078" y="880126"/>
            <a:ext cx="243776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Global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Offshore</a:t>
            </a:r>
            <a:r>
              <a:rPr sz="1400" b="1" spc="-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Trade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(2022)</a:t>
            </a:r>
            <a:endParaRPr sz="14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0864981" y="1441145"/>
            <a:ext cx="586740" cy="565150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780"/>
              </a:spcBef>
            </a:pPr>
            <a:r>
              <a:rPr sz="1200" spc="65" dirty="0">
                <a:latin typeface="Yu Gothic UI"/>
                <a:cs typeface="Yu Gothic UI"/>
              </a:rPr>
              <a:t>250kmt</a:t>
            </a:r>
            <a:endParaRPr sz="1200">
              <a:latin typeface="Yu Gothic UI"/>
              <a:cs typeface="Yu Gothic UI"/>
            </a:endParaRPr>
          </a:p>
          <a:p>
            <a:pPr marL="50165">
              <a:lnSpc>
                <a:spcPct val="100000"/>
              </a:lnSpc>
              <a:spcBef>
                <a:spcPts val="685"/>
              </a:spcBef>
            </a:pPr>
            <a:r>
              <a:rPr sz="1200" spc="75" dirty="0">
                <a:latin typeface="Yu Gothic UI"/>
                <a:cs typeface="Yu Gothic UI"/>
              </a:rPr>
              <a:t>$900m</a:t>
            </a:r>
            <a:endParaRPr sz="1200">
              <a:latin typeface="Yu Gothic UI"/>
              <a:cs typeface="Yu Gothic UI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7347204" y="5157215"/>
            <a:ext cx="4328160" cy="457200"/>
          </a:xfrm>
          <a:custGeom>
            <a:avLst/>
            <a:gdLst/>
            <a:ahLst/>
            <a:cxnLst/>
            <a:rect l="l" t="t" r="r" b="b"/>
            <a:pathLst>
              <a:path w="4328159" h="457200">
                <a:moveTo>
                  <a:pt x="4328160" y="0"/>
                </a:moveTo>
                <a:lnTo>
                  <a:pt x="0" y="0"/>
                </a:lnTo>
                <a:lnTo>
                  <a:pt x="2164080" y="457199"/>
                </a:lnTo>
                <a:lnTo>
                  <a:pt x="4328160" y="0"/>
                </a:lnTo>
                <a:close/>
              </a:path>
            </a:pathLst>
          </a:custGeom>
          <a:solidFill>
            <a:srgbClr val="B8E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7284719" y="5718047"/>
            <a:ext cx="4453255" cy="701040"/>
          </a:xfrm>
          <a:prstGeom prst="rect">
            <a:avLst/>
          </a:prstGeom>
          <a:solidFill>
            <a:srgbClr val="41C5CC"/>
          </a:solidFill>
          <a:ln w="9525">
            <a:solidFill>
              <a:srgbClr val="14B5AA"/>
            </a:solidFill>
          </a:ln>
        </p:spPr>
        <p:txBody>
          <a:bodyPr vert="horz" wrap="square" lIns="0" tIns="11430" rIns="0" bIns="0" rtlCol="0">
            <a:spAutoFit/>
          </a:bodyPr>
          <a:lstStyle/>
          <a:p>
            <a:pPr marL="1433195" marR="334010" indent="-980440">
              <a:lnSpc>
                <a:spcPts val="2640"/>
              </a:lnSpc>
              <a:spcBef>
                <a:spcPts val="9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Market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requires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new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sustainable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supply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sources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0" name="object 50"/>
          <p:cNvSpPr txBox="1">
            <a:spLocks noGrp="1"/>
          </p:cNvSpPr>
          <p:nvPr>
            <p:ph type="sldNum" sz="quarter" idx="4294967295"/>
          </p:nvPr>
        </p:nvSpPr>
        <p:spPr>
          <a:xfrm>
            <a:off x="11751369" y="6471373"/>
            <a:ext cx="287654" cy="2043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r>
              <a:rPr lang="ar-JO" spc="-25" dirty="0"/>
              <a:t>4</a:t>
            </a:r>
            <a:endParaRPr spc="-2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4741" y="81992"/>
            <a:ext cx="4276725" cy="471283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70815">
              <a:lnSpc>
                <a:spcPct val="100000"/>
              </a:lnSpc>
              <a:spcBef>
                <a:spcPts val="540"/>
              </a:spcBef>
            </a:pPr>
            <a:r>
              <a:rPr sz="2800" b="1" dirty="0">
                <a:solidFill>
                  <a:srgbClr val="252525"/>
                </a:solidFill>
                <a:latin typeface="Arial"/>
                <a:cs typeface="Arial"/>
              </a:rPr>
              <a:t>Historical</a:t>
            </a:r>
            <a:r>
              <a:rPr sz="2800" b="1" spc="-6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252525"/>
                </a:solidFill>
                <a:latin typeface="Arial"/>
                <a:cs typeface="Arial"/>
              </a:rPr>
              <a:t>P4</a:t>
            </a:r>
            <a:r>
              <a:rPr sz="2800" b="1" spc="-6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252525"/>
                </a:solidFill>
                <a:latin typeface="Arial"/>
                <a:cs typeface="Arial"/>
              </a:rPr>
              <a:t>price</a:t>
            </a:r>
            <a:r>
              <a:rPr sz="2800" b="1" spc="-6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252525"/>
                </a:solidFill>
                <a:latin typeface="Arial"/>
                <a:cs typeface="Arial"/>
              </a:rPr>
              <a:t>trend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3237" y="943084"/>
            <a:ext cx="11170285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7815" marR="5080" indent="-285750">
              <a:lnSpc>
                <a:spcPct val="110000"/>
              </a:lnSpc>
              <a:spcBef>
                <a:spcPts val="95"/>
              </a:spcBef>
              <a:buFont typeface="Wingdings"/>
              <a:buChar char=""/>
              <a:tabLst>
                <a:tab pos="299085" algn="l"/>
              </a:tabLst>
            </a:pPr>
            <a:r>
              <a:rPr sz="2000" dirty="0">
                <a:latin typeface="Arial"/>
                <a:cs typeface="Arial"/>
              </a:rPr>
              <a:t>P4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history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have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repeated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“export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regulation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supplying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country”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Cambria Math"/>
                <a:cs typeface="Cambria Math"/>
              </a:rPr>
              <a:t>⇒</a:t>
            </a:r>
            <a:r>
              <a:rPr sz="2000" spc="105" dirty="0">
                <a:latin typeface="Cambria Math"/>
                <a:cs typeface="Cambria Math"/>
              </a:rPr>
              <a:t> </a:t>
            </a:r>
            <a:r>
              <a:rPr sz="2000" dirty="0">
                <a:latin typeface="Arial"/>
                <a:cs typeface="Arial"/>
              </a:rPr>
              <a:t>“find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secure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new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supply 	source”.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661971" y="2401857"/>
          <a:ext cx="6279515" cy="32061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3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6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148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Phosphorus</a:t>
                      </a:r>
                      <a:r>
                        <a:rPr sz="1600" b="1" spc="-7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shock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4B5A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Background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4B5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48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575" baseline="26455" dirty="0">
                          <a:latin typeface="Arial"/>
                          <a:cs typeface="Arial"/>
                        </a:rPr>
                        <a:t>st</a:t>
                      </a:r>
                      <a:r>
                        <a:rPr sz="1575" spc="247" baseline="264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(1996)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E4E1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Export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regulation</a:t>
                      </a:r>
                      <a:r>
                        <a:rPr sz="16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by</a:t>
                      </a:r>
                      <a:r>
                        <a:rPr sz="16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U.S.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E4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26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575" baseline="26455" dirty="0">
                          <a:latin typeface="Arial"/>
                          <a:cs typeface="Arial"/>
                        </a:rPr>
                        <a:t>nd</a:t>
                      </a:r>
                      <a:r>
                        <a:rPr sz="1575" spc="202" baseline="264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(2008)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40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0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387985">
                        <a:lnSpc>
                          <a:spcPct val="100000"/>
                        </a:lnSpc>
                        <a:spcBef>
                          <a:spcPts val="10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Limited</a:t>
                      </a:r>
                      <a:r>
                        <a:rPr sz="16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production</a:t>
                      </a:r>
                      <a:r>
                        <a:rPr sz="16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&amp;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logistics</a:t>
                      </a:r>
                      <a:r>
                        <a:rPr sz="16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due</a:t>
                      </a:r>
                      <a:r>
                        <a:rPr sz="16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the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earthquake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6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China</a:t>
                      </a:r>
                      <a:r>
                        <a:rPr sz="16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then</a:t>
                      </a:r>
                      <a:r>
                        <a:rPr sz="16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export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regulation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(100%</a:t>
                      </a:r>
                      <a:r>
                        <a:rPr sz="16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export</a:t>
                      </a:r>
                      <a:r>
                        <a:rPr sz="16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tax)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30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0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1575" baseline="26455" dirty="0">
                          <a:latin typeface="Arial"/>
                          <a:cs typeface="Arial"/>
                        </a:rPr>
                        <a:t>rd</a:t>
                      </a:r>
                      <a:r>
                        <a:rPr sz="1575" spc="209" baseline="264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(2021)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E4E1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442595">
                        <a:lnSpc>
                          <a:spcPct val="100000"/>
                        </a:lnSpc>
                        <a:spcBef>
                          <a:spcPts val="124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Environmental</a:t>
                      </a:r>
                      <a:r>
                        <a:rPr sz="16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regulation</a:t>
                      </a:r>
                      <a:r>
                        <a:rPr sz="16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(power</a:t>
                      </a:r>
                      <a:r>
                        <a:rPr sz="16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cut)</a:t>
                      </a:r>
                      <a:r>
                        <a:rPr sz="16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in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China</a:t>
                      </a:r>
                      <a:r>
                        <a:rPr sz="16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then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market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price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soaring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Vietnam</a:t>
                      </a:r>
                      <a:r>
                        <a:rPr sz="16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supplier’s</a:t>
                      </a:r>
                      <a:r>
                        <a:rPr sz="16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price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14732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(&lt;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$3,000/mt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Wingdings"/>
                          <a:cs typeface="Wingdings"/>
                        </a:rPr>
                        <a:t></a:t>
                      </a:r>
                      <a:r>
                        <a:rPr sz="16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$8,000/mt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Wingdings"/>
                          <a:cs typeface="Wingdings"/>
                        </a:rPr>
                        <a:t></a:t>
                      </a:r>
                      <a:r>
                        <a:rPr sz="16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$4,000/mt)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57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E4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" name="object 5"/>
          <p:cNvGrpSpPr/>
          <p:nvPr/>
        </p:nvGrpSpPr>
        <p:grpSpPr>
          <a:xfrm>
            <a:off x="117347" y="2849879"/>
            <a:ext cx="5296535" cy="3208020"/>
            <a:chOff x="117347" y="2849879"/>
            <a:chExt cx="5296535" cy="320802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347" y="2849879"/>
              <a:ext cx="5296167" cy="320801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569975" y="2898647"/>
              <a:ext cx="4105910" cy="622300"/>
            </a:xfrm>
            <a:custGeom>
              <a:avLst/>
              <a:gdLst/>
              <a:ahLst/>
              <a:cxnLst/>
              <a:rect l="l" t="t" r="r" b="b"/>
              <a:pathLst>
                <a:path w="4105910" h="622300">
                  <a:moveTo>
                    <a:pt x="4105655" y="0"/>
                  </a:moveTo>
                  <a:lnTo>
                    <a:pt x="0" y="0"/>
                  </a:lnTo>
                  <a:lnTo>
                    <a:pt x="0" y="621791"/>
                  </a:lnTo>
                  <a:lnTo>
                    <a:pt x="4105655" y="621791"/>
                  </a:lnTo>
                  <a:lnTo>
                    <a:pt x="410565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218247" y="3108966"/>
            <a:ext cx="28105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P4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Chinese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market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price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trend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from</a:t>
            </a:r>
            <a:r>
              <a:rPr sz="1200" spc="-20" dirty="0">
                <a:latin typeface="Arial"/>
                <a:cs typeface="Arial"/>
              </a:rPr>
              <a:t> 2002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541520" y="2791967"/>
            <a:ext cx="894715" cy="622300"/>
          </a:xfrm>
          <a:custGeom>
            <a:avLst/>
            <a:gdLst/>
            <a:ahLst/>
            <a:cxnLst/>
            <a:rect l="l" t="t" r="r" b="b"/>
            <a:pathLst>
              <a:path w="894714" h="622300">
                <a:moveTo>
                  <a:pt x="894588" y="0"/>
                </a:moveTo>
                <a:lnTo>
                  <a:pt x="0" y="0"/>
                </a:lnTo>
                <a:lnTo>
                  <a:pt x="0" y="621791"/>
                </a:lnTo>
                <a:lnTo>
                  <a:pt x="894588" y="621791"/>
                </a:lnTo>
                <a:lnTo>
                  <a:pt x="8945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541520" y="2791967"/>
            <a:ext cx="894715" cy="622300"/>
          </a:xfrm>
          <a:prstGeom prst="rect">
            <a:avLst/>
          </a:prstGeom>
          <a:ln w="12700">
            <a:solidFill>
              <a:srgbClr val="14B5AA"/>
            </a:solidFill>
          </a:ln>
        </p:spPr>
        <p:txBody>
          <a:bodyPr vert="horz" wrap="square" lIns="0" tIns="31750" rIns="0" bIns="0" rtlCol="0">
            <a:spAutoFit/>
          </a:bodyPr>
          <a:lstStyle/>
          <a:p>
            <a:pPr marL="253365" marR="169545" indent="-78105">
              <a:lnSpc>
                <a:spcPct val="151400"/>
              </a:lnSpc>
              <a:spcBef>
                <a:spcPts val="250"/>
              </a:spcBef>
            </a:pPr>
            <a:r>
              <a:rPr sz="1050" dirty="0">
                <a:latin typeface="Arial"/>
                <a:cs typeface="Arial"/>
              </a:rPr>
              <a:t>3</a:t>
            </a:r>
            <a:r>
              <a:rPr sz="1050" baseline="23809" dirty="0">
                <a:latin typeface="Arial"/>
                <a:cs typeface="Arial"/>
              </a:rPr>
              <a:t>rd</a:t>
            </a:r>
            <a:r>
              <a:rPr sz="1050" spc="127" baseline="23809" dirty="0">
                <a:latin typeface="Arial"/>
                <a:cs typeface="Arial"/>
              </a:rPr>
              <a:t> </a:t>
            </a:r>
            <a:r>
              <a:rPr sz="1050" spc="-20" dirty="0">
                <a:latin typeface="Arial"/>
                <a:cs typeface="Arial"/>
              </a:rPr>
              <a:t>shock </a:t>
            </a:r>
            <a:r>
              <a:rPr sz="1050" spc="-10" dirty="0">
                <a:latin typeface="Arial"/>
                <a:cs typeface="Arial"/>
              </a:rPr>
              <a:t>(2021)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150618" y="4272800"/>
            <a:ext cx="1822450" cy="979169"/>
          </a:xfrm>
          <a:custGeom>
            <a:avLst/>
            <a:gdLst/>
            <a:ahLst/>
            <a:cxnLst/>
            <a:rect l="l" t="t" r="r" b="b"/>
            <a:pathLst>
              <a:path w="1822450" h="979170">
                <a:moveTo>
                  <a:pt x="670839" y="792581"/>
                </a:moveTo>
                <a:lnTo>
                  <a:pt x="539902" y="0"/>
                </a:lnTo>
                <a:lnTo>
                  <a:pt x="0" y="89192"/>
                </a:lnTo>
                <a:lnTo>
                  <a:pt x="130937" y="881773"/>
                </a:lnTo>
                <a:lnTo>
                  <a:pt x="670839" y="792581"/>
                </a:lnTo>
                <a:close/>
              </a:path>
              <a:path w="1822450" h="979170">
                <a:moveTo>
                  <a:pt x="1822450" y="535419"/>
                </a:moveTo>
                <a:lnTo>
                  <a:pt x="1296670" y="535419"/>
                </a:lnTo>
                <a:lnTo>
                  <a:pt x="1296670" y="978903"/>
                </a:lnTo>
                <a:lnTo>
                  <a:pt x="1822450" y="978903"/>
                </a:lnTo>
                <a:lnTo>
                  <a:pt x="1822450" y="53541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520952" y="3963923"/>
            <a:ext cx="893444" cy="622300"/>
          </a:xfrm>
          <a:prstGeom prst="rect">
            <a:avLst/>
          </a:prstGeom>
          <a:solidFill>
            <a:srgbClr val="FFFFFF"/>
          </a:solidFill>
          <a:ln w="12700">
            <a:solidFill>
              <a:srgbClr val="14B5AA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252729" marR="160020" indent="-86995">
              <a:lnSpc>
                <a:spcPct val="151400"/>
              </a:lnSpc>
              <a:spcBef>
                <a:spcPts val="245"/>
              </a:spcBef>
            </a:pPr>
            <a:r>
              <a:rPr sz="1050" dirty="0">
                <a:latin typeface="Arial"/>
                <a:cs typeface="Arial"/>
              </a:rPr>
              <a:t>2</a:t>
            </a:r>
            <a:r>
              <a:rPr sz="1050" baseline="23809" dirty="0">
                <a:latin typeface="Arial"/>
                <a:cs typeface="Arial"/>
              </a:rPr>
              <a:t>nd</a:t>
            </a:r>
            <a:r>
              <a:rPr sz="1050" spc="104" baseline="23809" dirty="0">
                <a:latin typeface="Arial"/>
                <a:cs typeface="Arial"/>
              </a:rPr>
              <a:t> </a:t>
            </a:r>
            <a:r>
              <a:rPr sz="1050" spc="-20" dirty="0">
                <a:latin typeface="Arial"/>
                <a:cs typeface="Arial"/>
              </a:rPr>
              <a:t>shock </a:t>
            </a:r>
            <a:r>
              <a:rPr sz="1050" spc="-10" dirty="0">
                <a:latin typeface="Arial"/>
                <a:cs typeface="Arial"/>
              </a:rPr>
              <a:t>(2008)</a:t>
            </a:r>
            <a:endParaRPr sz="105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821167" y="4066032"/>
            <a:ext cx="3302635" cy="1725295"/>
          </a:xfrm>
          <a:custGeom>
            <a:avLst/>
            <a:gdLst/>
            <a:ahLst/>
            <a:cxnLst/>
            <a:rect l="l" t="t" r="r" b="b"/>
            <a:pathLst>
              <a:path w="3302635" h="1725295">
                <a:moveTo>
                  <a:pt x="803160" y="1376172"/>
                </a:moveTo>
                <a:lnTo>
                  <a:pt x="0" y="1376172"/>
                </a:lnTo>
                <a:lnTo>
                  <a:pt x="0" y="1725168"/>
                </a:lnTo>
                <a:lnTo>
                  <a:pt x="803160" y="1725168"/>
                </a:lnTo>
                <a:lnTo>
                  <a:pt x="803160" y="1376172"/>
                </a:lnTo>
                <a:close/>
              </a:path>
              <a:path w="3302635" h="1725295">
                <a:moveTo>
                  <a:pt x="3302520" y="0"/>
                </a:moveTo>
                <a:lnTo>
                  <a:pt x="3144024" y="0"/>
                </a:lnTo>
                <a:lnTo>
                  <a:pt x="3144024" y="742188"/>
                </a:lnTo>
                <a:lnTo>
                  <a:pt x="3302520" y="742188"/>
                </a:lnTo>
                <a:lnTo>
                  <a:pt x="33025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596640" y="4209288"/>
            <a:ext cx="1327785" cy="373380"/>
          </a:xfrm>
          <a:prstGeom prst="rect">
            <a:avLst/>
          </a:prstGeom>
          <a:solidFill>
            <a:srgbClr val="FFFFFF"/>
          </a:solidFill>
          <a:ln w="12700">
            <a:solidFill>
              <a:srgbClr val="14B5AA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222250" marR="77470" indent="-137160">
              <a:lnSpc>
                <a:spcPct val="120000"/>
              </a:lnSpc>
              <a:spcBef>
                <a:spcPts val="245"/>
              </a:spcBef>
            </a:pPr>
            <a:r>
              <a:rPr sz="800" dirty="0">
                <a:latin typeface="Arial"/>
                <a:cs typeface="Arial"/>
              </a:rPr>
              <a:t>Environmental</a:t>
            </a:r>
            <a:r>
              <a:rPr sz="800" spc="180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regulation </a:t>
            </a:r>
            <a:r>
              <a:rPr sz="800" dirty="0">
                <a:latin typeface="Arial"/>
                <a:cs typeface="Arial"/>
              </a:rPr>
              <a:t>enhanced</a:t>
            </a:r>
            <a:r>
              <a:rPr sz="800" spc="-1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by</a:t>
            </a:r>
            <a:r>
              <a:rPr sz="800" spc="-3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China</a:t>
            </a:r>
            <a:endParaRPr sz="800">
              <a:latin typeface="Arial"/>
              <a:cs typeface="Arial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4294967295"/>
          </p:nvPr>
        </p:nvSpPr>
        <p:spPr>
          <a:xfrm>
            <a:off x="11751369" y="6471373"/>
            <a:ext cx="287654" cy="2043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r>
              <a:rPr lang="ar-JO" spc="-25" dirty="0"/>
              <a:t>5</a:t>
            </a:r>
            <a:endParaRPr spc="-2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6636" y="359118"/>
            <a:ext cx="6150610" cy="45910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800" b="1" dirty="0">
                <a:solidFill>
                  <a:srgbClr val="252525"/>
                </a:solidFill>
                <a:latin typeface="Arial"/>
                <a:cs typeface="Arial"/>
              </a:rPr>
              <a:t>Difficulties</a:t>
            </a:r>
            <a:r>
              <a:rPr sz="2800" b="1"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252525"/>
                </a:solidFill>
                <a:latin typeface="Arial"/>
                <a:cs typeface="Arial"/>
              </a:rPr>
              <a:t>in</a:t>
            </a:r>
            <a:r>
              <a:rPr sz="2800" b="1" spc="-15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252525"/>
                </a:solidFill>
                <a:latin typeface="Arial"/>
                <a:cs typeface="Arial"/>
              </a:rPr>
              <a:t>Yellow</a:t>
            </a:r>
            <a:r>
              <a:rPr sz="2800" b="1" spc="-12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252525"/>
                </a:solidFill>
                <a:latin typeface="Arial"/>
                <a:cs typeface="Arial"/>
              </a:rPr>
              <a:t>Phosphate</a:t>
            </a:r>
            <a:r>
              <a:rPr sz="2800" b="1" spc="-6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2800" b="1" spc="-20" dirty="0">
                <a:solidFill>
                  <a:srgbClr val="252525"/>
                </a:solidFill>
                <a:latin typeface="Arial"/>
                <a:cs typeface="Arial"/>
              </a:rPr>
              <a:t>(P4)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6636" y="1478280"/>
            <a:ext cx="1988820" cy="1005840"/>
          </a:xfrm>
          <a:prstGeom prst="rect">
            <a:avLst/>
          </a:prstGeom>
          <a:solidFill>
            <a:srgbClr val="87DBDF"/>
          </a:solidFill>
        </p:spPr>
        <p:txBody>
          <a:bodyPr vert="horz" wrap="square" lIns="0" tIns="1085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855"/>
              </a:spcBef>
            </a:pPr>
            <a:endParaRPr sz="1800">
              <a:latin typeface="Times New Roman"/>
              <a:cs typeface="Times New Roman"/>
            </a:endParaRPr>
          </a:p>
          <a:p>
            <a:pPr marL="26416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CO2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Emission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6636" y="2665476"/>
            <a:ext cx="1988820" cy="1005840"/>
          </a:xfrm>
          <a:prstGeom prst="rect">
            <a:avLst/>
          </a:prstGeom>
          <a:solidFill>
            <a:srgbClr val="87DBDF"/>
          </a:solidFill>
        </p:spPr>
        <p:txBody>
          <a:bodyPr vert="horz" wrap="square" lIns="0" tIns="152400" rIns="0" bIns="0" rtlCol="0">
            <a:spAutoFit/>
          </a:bodyPr>
          <a:lstStyle/>
          <a:p>
            <a:pPr marL="418465" marR="409575" indent="29845">
              <a:lnSpc>
                <a:spcPct val="120000"/>
              </a:lnSpc>
              <a:spcBef>
                <a:spcPts val="1200"/>
              </a:spcBef>
            </a:pPr>
            <a:r>
              <a:rPr sz="1800" spc="-10" dirty="0">
                <a:latin typeface="Arial"/>
                <a:cs typeface="Arial"/>
              </a:rPr>
              <a:t>Production </a:t>
            </a:r>
            <a:r>
              <a:rPr sz="1800" spc="-35" dirty="0">
                <a:latin typeface="Arial"/>
                <a:cs typeface="Arial"/>
              </a:rPr>
              <a:t>Technology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6636" y="3861815"/>
            <a:ext cx="1988820" cy="1005840"/>
          </a:xfrm>
          <a:prstGeom prst="rect">
            <a:avLst/>
          </a:prstGeom>
          <a:solidFill>
            <a:srgbClr val="87DBDF"/>
          </a:solidFill>
        </p:spPr>
        <p:txBody>
          <a:bodyPr vert="horz" wrap="square" lIns="0" tIns="151765" rIns="0" bIns="0" rtlCol="0">
            <a:spAutoFit/>
          </a:bodyPr>
          <a:lstStyle/>
          <a:p>
            <a:pPr marL="434975" marR="429895" indent="203835">
              <a:lnSpc>
                <a:spcPct val="120000"/>
              </a:lnSpc>
              <a:spcBef>
                <a:spcPts val="1195"/>
              </a:spcBef>
            </a:pPr>
            <a:r>
              <a:rPr sz="1800" spc="-10" dirty="0">
                <a:latin typeface="Arial"/>
                <a:cs typeface="Arial"/>
              </a:rPr>
              <a:t>Quality </a:t>
            </a:r>
            <a:r>
              <a:rPr sz="1800" spc="-20" dirty="0">
                <a:latin typeface="Arial"/>
                <a:cs typeface="Arial"/>
              </a:rPr>
              <a:t>Verification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07564" y="1475232"/>
            <a:ext cx="5029200" cy="1005840"/>
          </a:xfrm>
          <a:prstGeom prst="rect">
            <a:avLst/>
          </a:prstGeom>
          <a:ln w="9525">
            <a:solidFill>
              <a:srgbClr val="14B5AA"/>
            </a:solidFill>
          </a:ln>
        </p:spPr>
        <p:txBody>
          <a:bodyPr vert="horz" wrap="square" lIns="0" tIns="202565" rIns="0" bIns="0" rtlCol="0">
            <a:spAutoFit/>
          </a:bodyPr>
          <a:lstStyle/>
          <a:p>
            <a:pPr marL="285115" indent="-113664">
              <a:lnSpc>
                <a:spcPct val="100000"/>
              </a:lnSpc>
              <a:spcBef>
                <a:spcPts val="1595"/>
              </a:spcBef>
              <a:buFont typeface="Wingdings"/>
              <a:buChar char=""/>
              <a:tabLst>
                <a:tab pos="285115" algn="l"/>
              </a:tabLst>
            </a:pPr>
            <a:r>
              <a:rPr sz="1600" dirty="0">
                <a:latin typeface="Arial"/>
                <a:cs typeface="Arial"/>
              </a:rPr>
              <a:t>Reduction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Process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Wingdings"/>
                <a:cs typeface="Wingdings"/>
              </a:rPr>
              <a:t>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Arial"/>
                <a:cs typeface="Arial"/>
              </a:rPr>
              <a:t>High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Electricity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Consumption</a:t>
            </a:r>
            <a:endParaRPr sz="1600">
              <a:latin typeface="Arial"/>
              <a:cs typeface="Arial"/>
            </a:endParaRPr>
          </a:p>
          <a:p>
            <a:pPr marL="284480" indent="-113664">
              <a:lnSpc>
                <a:spcPct val="100000"/>
              </a:lnSpc>
              <a:spcBef>
                <a:spcPts val="985"/>
              </a:spcBef>
              <a:buFont typeface="Wingdings"/>
              <a:buChar char=""/>
              <a:tabLst>
                <a:tab pos="284480" algn="l"/>
              </a:tabLst>
            </a:pPr>
            <a:r>
              <a:rPr sz="1600" dirty="0">
                <a:latin typeface="Arial"/>
                <a:cs typeface="Arial"/>
              </a:rPr>
              <a:t>CHN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Government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restricts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P4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production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in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CHN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07564" y="2665476"/>
            <a:ext cx="5029200" cy="1005840"/>
          </a:xfrm>
          <a:prstGeom prst="rect">
            <a:avLst/>
          </a:prstGeom>
          <a:ln w="9525">
            <a:solidFill>
              <a:srgbClr val="14B5AA"/>
            </a:solidFill>
          </a:ln>
        </p:spPr>
        <p:txBody>
          <a:bodyPr vert="horz" wrap="square" lIns="0" tIns="201930" rIns="0" bIns="0" rtlCol="0">
            <a:spAutoFit/>
          </a:bodyPr>
          <a:lstStyle/>
          <a:p>
            <a:pPr marL="285115" indent="-113664">
              <a:lnSpc>
                <a:spcPct val="100000"/>
              </a:lnSpc>
              <a:spcBef>
                <a:spcPts val="1590"/>
              </a:spcBef>
              <a:buFont typeface="Wingdings"/>
              <a:buChar char=""/>
              <a:tabLst>
                <a:tab pos="285115" algn="l"/>
              </a:tabLst>
            </a:pPr>
            <a:r>
              <a:rPr sz="1600" dirty="0">
                <a:latin typeface="Arial"/>
                <a:cs typeface="Arial"/>
              </a:rPr>
              <a:t>Operational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Technology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are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in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CHN,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VN,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KZ</a:t>
            </a:r>
            <a:endParaRPr sz="1600">
              <a:latin typeface="Arial"/>
              <a:cs typeface="Arial"/>
            </a:endParaRPr>
          </a:p>
          <a:p>
            <a:pPr marL="285115" indent="-113664">
              <a:lnSpc>
                <a:spcPct val="100000"/>
              </a:lnSpc>
              <a:spcBef>
                <a:spcPts val="985"/>
              </a:spcBef>
              <a:buFont typeface="Wingdings"/>
              <a:buChar char=""/>
              <a:tabLst>
                <a:tab pos="285115" algn="l"/>
              </a:tabLst>
            </a:pPr>
            <a:r>
              <a:rPr sz="1600" dirty="0">
                <a:latin typeface="Arial"/>
                <a:cs typeface="Arial"/>
              </a:rPr>
              <a:t>EPC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in </a:t>
            </a:r>
            <a:r>
              <a:rPr sz="1600" spc="-25" dirty="0">
                <a:latin typeface="Arial"/>
                <a:cs typeface="Arial"/>
              </a:rPr>
              <a:t>CHN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607564" y="3861815"/>
            <a:ext cx="5029200" cy="1005840"/>
          </a:xfrm>
          <a:prstGeom prst="rect">
            <a:avLst/>
          </a:prstGeom>
          <a:ln w="9525">
            <a:solidFill>
              <a:srgbClr val="14B5AA"/>
            </a:solidFill>
          </a:ln>
        </p:spPr>
        <p:txBody>
          <a:bodyPr vert="horz" wrap="square" lIns="0" tIns="76835" rIns="0" bIns="0" rtlCol="0">
            <a:spAutoFit/>
          </a:bodyPr>
          <a:lstStyle/>
          <a:p>
            <a:pPr marL="284480" marR="58419" indent="-113664">
              <a:lnSpc>
                <a:spcPct val="151300"/>
              </a:lnSpc>
              <a:spcBef>
                <a:spcPts val="605"/>
              </a:spcBef>
              <a:buFont typeface="Wingdings"/>
              <a:buChar char=""/>
              <a:tabLst>
                <a:tab pos="285750" algn="l"/>
              </a:tabLst>
            </a:pPr>
            <a:r>
              <a:rPr sz="1600" dirty="0">
                <a:latin typeface="Arial"/>
                <a:cs typeface="Arial"/>
              </a:rPr>
              <a:t>Rather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Strict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Quality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Requirement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for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Food</a:t>
            </a:r>
            <a:r>
              <a:rPr sz="1600" spc="-114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Additive, 	</a:t>
            </a:r>
            <a:r>
              <a:rPr sz="1600" dirty="0">
                <a:latin typeface="Arial"/>
                <a:cs typeface="Arial"/>
              </a:rPr>
              <a:t>Pharma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Semi-</a:t>
            </a:r>
            <a:r>
              <a:rPr sz="1600" dirty="0">
                <a:latin typeface="Arial"/>
                <a:cs typeface="Arial"/>
              </a:rPr>
              <a:t>Con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industries.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6636" y="5058155"/>
            <a:ext cx="1988820" cy="1005840"/>
          </a:xfrm>
          <a:prstGeom prst="rect">
            <a:avLst/>
          </a:prstGeom>
          <a:solidFill>
            <a:srgbClr val="87DBDF"/>
          </a:solidFill>
        </p:spPr>
        <p:txBody>
          <a:bodyPr vert="horz" wrap="square" lIns="0" tIns="1085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855"/>
              </a:spcBef>
            </a:pPr>
            <a:endParaRPr sz="1800">
              <a:latin typeface="Times New Roman"/>
              <a:cs typeface="Times New Roman"/>
            </a:endParaRPr>
          </a:p>
          <a:p>
            <a:pPr marL="544830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Handling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07564" y="5058155"/>
            <a:ext cx="5029200" cy="1005840"/>
          </a:xfrm>
          <a:prstGeom prst="rect">
            <a:avLst/>
          </a:prstGeom>
          <a:ln w="9525">
            <a:solidFill>
              <a:srgbClr val="14B5AA"/>
            </a:solidFill>
          </a:ln>
        </p:spPr>
        <p:txBody>
          <a:bodyPr vert="horz" wrap="square" lIns="0" tIns="1524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endParaRPr sz="1600">
              <a:latin typeface="Times New Roman"/>
              <a:cs typeface="Times New Roman"/>
            </a:endParaRPr>
          </a:p>
          <a:p>
            <a:pPr marL="285115" indent="-113664">
              <a:lnSpc>
                <a:spcPct val="100000"/>
              </a:lnSpc>
              <a:buFont typeface="Wingdings"/>
              <a:buChar char=""/>
              <a:tabLst>
                <a:tab pos="285115" algn="l"/>
              </a:tabLst>
            </a:pPr>
            <a:r>
              <a:rPr sz="1600" dirty="0">
                <a:latin typeface="Arial"/>
                <a:cs typeface="Arial"/>
              </a:rPr>
              <a:t>Highly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Flammable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9156001" y="1743265"/>
            <a:ext cx="2524125" cy="741045"/>
            <a:chOff x="9156001" y="1743265"/>
            <a:chExt cx="2524125" cy="741045"/>
          </a:xfrm>
        </p:grpSpPr>
        <p:sp>
          <p:nvSpPr>
            <p:cNvPr id="13" name="object 13"/>
            <p:cNvSpPr/>
            <p:nvPr/>
          </p:nvSpPr>
          <p:spPr>
            <a:xfrm>
              <a:off x="9160764" y="1748027"/>
              <a:ext cx="2514600" cy="731520"/>
            </a:xfrm>
            <a:custGeom>
              <a:avLst/>
              <a:gdLst/>
              <a:ahLst/>
              <a:cxnLst/>
              <a:rect l="l" t="t" r="r" b="b"/>
              <a:pathLst>
                <a:path w="2514600" h="731519">
                  <a:moveTo>
                    <a:pt x="1257300" y="0"/>
                  </a:moveTo>
                  <a:lnTo>
                    <a:pt x="1185953" y="578"/>
                  </a:lnTo>
                  <a:lnTo>
                    <a:pt x="1115651" y="2295"/>
                  </a:lnTo>
                  <a:lnTo>
                    <a:pt x="1046499" y="5118"/>
                  </a:lnTo>
                  <a:lnTo>
                    <a:pt x="978604" y="9016"/>
                  </a:lnTo>
                  <a:lnTo>
                    <a:pt x="912070" y="13960"/>
                  </a:lnTo>
                  <a:lnTo>
                    <a:pt x="847006" y="19917"/>
                  </a:lnTo>
                  <a:lnTo>
                    <a:pt x="783517" y="26857"/>
                  </a:lnTo>
                  <a:lnTo>
                    <a:pt x="721708" y="34750"/>
                  </a:lnTo>
                  <a:lnTo>
                    <a:pt x="661686" y="43564"/>
                  </a:lnTo>
                  <a:lnTo>
                    <a:pt x="603558" y="53268"/>
                  </a:lnTo>
                  <a:lnTo>
                    <a:pt x="547429" y="63831"/>
                  </a:lnTo>
                  <a:lnTo>
                    <a:pt x="493406" y="75224"/>
                  </a:lnTo>
                  <a:lnTo>
                    <a:pt x="441594" y="87414"/>
                  </a:lnTo>
                  <a:lnTo>
                    <a:pt x="392100" y="100371"/>
                  </a:lnTo>
                  <a:lnTo>
                    <a:pt x="345030" y="114064"/>
                  </a:lnTo>
                  <a:lnTo>
                    <a:pt x="300490" y="128462"/>
                  </a:lnTo>
                  <a:lnTo>
                    <a:pt x="258586" y="143534"/>
                  </a:lnTo>
                  <a:lnTo>
                    <a:pt x="219424" y="159250"/>
                  </a:lnTo>
                  <a:lnTo>
                    <a:pt x="183111" y="175579"/>
                  </a:lnTo>
                  <a:lnTo>
                    <a:pt x="119455" y="209950"/>
                  </a:lnTo>
                  <a:lnTo>
                    <a:pt x="68467" y="246400"/>
                  </a:lnTo>
                  <a:lnTo>
                    <a:pt x="30996" y="284683"/>
                  </a:lnTo>
                  <a:lnTo>
                    <a:pt x="7890" y="324552"/>
                  </a:lnTo>
                  <a:lnTo>
                    <a:pt x="0" y="365760"/>
                  </a:lnTo>
                  <a:lnTo>
                    <a:pt x="1990" y="386515"/>
                  </a:lnTo>
                  <a:lnTo>
                    <a:pt x="17594" y="427084"/>
                  </a:lnTo>
                  <a:lnTo>
                    <a:pt x="47989" y="466191"/>
                  </a:lnTo>
                  <a:lnTo>
                    <a:pt x="92325" y="503589"/>
                  </a:lnTo>
                  <a:lnTo>
                    <a:pt x="149753" y="539030"/>
                  </a:lnTo>
                  <a:lnTo>
                    <a:pt x="219424" y="572269"/>
                  </a:lnTo>
                  <a:lnTo>
                    <a:pt x="258586" y="587985"/>
                  </a:lnTo>
                  <a:lnTo>
                    <a:pt x="300490" y="603057"/>
                  </a:lnTo>
                  <a:lnTo>
                    <a:pt x="345030" y="617455"/>
                  </a:lnTo>
                  <a:lnTo>
                    <a:pt x="392100" y="631148"/>
                  </a:lnTo>
                  <a:lnTo>
                    <a:pt x="441594" y="644105"/>
                  </a:lnTo>
                  <a:lnTo>
                    <a:pt x="493406" y="656295"/>
                  </a:lnTo>
                  <a:lnTo>
                    <a:pt x="547429" y="667688"/>
                  </a:lnTo>
                  <a:lnTo>
                    <a:pt x="603558" y="678251"/>
                  </a:lnTo>
                  <a:lnTo>
                    <a:pt x="661686" y="687955"/>
                  </a:lnTo>
                  <a:lnTo>
                    <a:pt x="721708" y="696769"/>
                  </a:lnTo>
                  <a:lnTo>
                    <a:pt x="783517" y="704662"/>
                  </a:lnTo>
                  <a:lnTo>
                    <a:pt x="847006" y="711602"/>
                  </a:lnTo>
                  <a:lnTo>
                    <a:pt x="912070" y="717559"/>
                  </a:lnTo>
                  <a:lnTo>
                    <a:pt x="978604" y="722503"/>
                  </a:lnTo>
                  <a:lnTo>
                    <a:pt x="1046499" y="726401"/>
                  </a:lnTo>
                  <a:lnTo>
                    <a:pt x="1115651" y="729224"/>
                  </a:lnTo>
                  <a:lnTo>
                    <a:pt x="1185953" y="730941"/>
                  </a:lnTo>
                  <a:lnTo>
                    <a:pt x="1257300" y="731520"/>
                  </a:lnTo>
                  <a:lnTo>
                    <a:pt x="1328646" y="730941"/>
                  </a:lnTo>
                  <a:lnTo>
                    <a:pt x="1398948" y="729224"/>
                  </a:lnTo>
                  <a:lnTo>
                    <a:pt x="1468100" y="726401"/>
                  </a:lnTo>
                  <a:lnTo>
                    <a:pt x="1535995" y="722503"/>
                  </a:lnTo>
                  <a:lnTo>
                    <a:pt x="1602529" y="717559"/>
                  </a:lnTo>
                  <a:lnTo>
                    <a:pt x="1667593" y="711602"/>
                  </a:lnTo>
                  <a:lnTo>
                    <a:pt x="1731082" y="704662"/>
                  </a:lnTo>
                  <a:lnTo>
                    <a:pt x="1792891" y="696769"/>
                  </a:lnTo>
                  <a:lnTo>
                    <a:pt x="1852913" y="687955"/>
                  </a:lnTo>
                  <a:lnTo>
                    <a:pt x="1911041" y="678251"/>
                  </a:lnTo>
                  <a:lnTo>
                    <a:pt x="1967170" y="667688"/>
                  </a:lnTo>
                  <a:lnTo>
                    <a:pt x="2021193" y="656295"/>
                  </a:lnTo>
                  <a:lnTo>
                    <a:pt x="2073005" y="644105"/>
                  </a:lnTo>
                  <a:lnTo>
                    <a:pt x="2122499" y="631148"/>
                  </a:lnTo>
                  <a:lnTo>
                    <a:pt x="2169569" y="617455"/>
                  </a:lnTo>
                  <a:lnTo>
                    <a:pt x="2214109" y="603057"/>
                  </a:lnTo>
                  <a:lnTo>
                    <a:pt x="2256013" y="587985"/>
                  </a:lnTo>
                  <a:lnTo>
                    <a:pt x="2295175" y="572269"/>
                  </a:lnTo>
                  <a:lnTo>
                    <a:pt x="2331488" y="555940"/>
                  </a:lnTo>
                  <a:lnTo>
                    <a:pt x="2395144" y="521569"/>
                  </a:lnTo>
                  <a:lnTo>
                    <a:pt x="2446132" y="485119"/>
                  </a:lnTo>
                  <a:lnTo>
                    <a:pt x="2483603" y="446836"/>
                  </a:lnTo>
                  <a:lnTo>
                    <a:pt x="2506709" y="406967"/>
                  </a:lnTo>
                  <a:lnTo>
                    <a:pt x="2514600" y="365760"/>
                  </a:lnTo>
                  <a:lnTo>
                    <a:pt x="2512609" y="345004"/>
                  </a:lnTo>
                  <a:lnTo>
                    <a:pt x="2497005" y="304435"/>
                  </a:lnTo>
                  <a:lnTo>
                    <a:pt x="2466610" y="265328"/>
                  </a:lnTo>
                  <a:lnTo>
                    <a:pt x="2422274" y="227930"/>
                  </a:lnTo>
                  <a:lnTo>
                    <a:pt x="2364846" y="192489"/>
                  </a:lnTo>
                  <a:lnTo>
                    <a:pt x="2295175" y="159250"/>
                  </a:lnTo>
                  <a:lnTo>
                    <a:pt x="2256013" y="143534"/>
                  </a:lnTo>
                  <a:lnTo>
                    <a:pt x="2214109" y="128462"/>
                  </a:lnTo>
                  <a:lnTo>
                    <a:pt x="2169569" y="114064"/>
                  </a:lnTo>
                  <a:lnTo>
                    <a:pt x="2122499" y="100371"/>
                  </a:lnTo>
                  <a:lnTo>
                    <a:pt x="2073005" y="87414"/>
                  </a:lnTo>
                  <a:lnTo>
                    <a:pt x="2021193" y="75224"/>
                  </a:lnTo>
                  <a:lnTo>
                    <a:pt x="1967170" y="63831"/>
                  </a:lnTo>
                  <a:lnTo>
                    <a:pt x="1911041" y="53268"/>
                  </a:lnTo>
                  <a:lnTo>
                    <a:pt x="1852913" y="43564"/>
                  </a:lnTo>
                  <a:lnTo>
                    <a:pt x="1792891" y="34750"/>
                  </a:lnTo>
                  <a:lnTo>
                    <a:pt x="1731082" y="26857"/>
                  </a:lnTo>
                  <a:lnTo>
                    <a:pt x="1667593" y="19917"/>
                  </a:lnTo>
                  <a:lnTo>
                    <a:pt x="1602529" y="13960"/>
                  </a:lnTo>
                  <a:lnTo>
                    <a:pt x="1535995" y="9016"/>
                  </a:lnTo>
                  <a:lnTo>
                    <a:pt x="1468100" y="5118"/>
                  </a:lnTo>
                  <a:lnTo>
                    <a:pt x="1398948" y="2295"/>
                  </a:lnTo>
                  <a:lnTo>
                    <a:pt x="1328646" y="578"/>
                  </a:lnTo>
                  <a:lnTo>
                    <a:pt x="1257300" y="0"/>
                  </a:lnTo>
                  <a:close/>
                </a:path>
              </a:pathLst>
            </a:custGeom>
            <a:solidFill>
              <a:srgbClr val="14B5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160764" y="1748027"/>
              <a:ext cx="2514600" cy="731520"/>
            </a:xfrm>
            <a:custGeom>
              <a:avLst/>
              <a:gdLst/>
              <a:ahLst/>
              <a:cxnLst/>
              <a:rect l="l" t="t" r="r" b="b"/>
              <a:pathLst>
                <a:path w="2514600" h="731519">
                  <a:moveTo>
                    <a:pt x="0" y="365760"/>
                  </a:moveTo>
                  <a:lnTo>
                    <a:pt x="7890" y="324552"/>
                  </a:lnTo>
                  <a:lnTo>
                    <a:pt x="30996" y="284683"/>
                  </a:lnTo>
                  <a:lnTo>
                    <a:pt x="68467" y="246400"/>
                  </a:lnTo>
                  <a:lnTo>
                    <a:pt x="119455" y="209950"/>
                  </a:lnTo>
                  <a:lnTo>
                    <a:pt x="183111" y="175579"/>
                  </a:lnTo>
                  <a:lnTo>
                    <a:pt x="219424" y="159250"/>
                  </a:lnTo>
                  <a:lnTo>
                    <a:pt x="258586" y="143534"/>
                  </a:lnTo>
                  <a:lnTo>
                    <a:pt x="300490" y="128462"/>
                  </a:lnTo>
                  <a:lnTo>
                    <a:pt x="345030" y="114064"/>
                  </a:lnTo>
                  <a:lnTo>
                    <a:pt x="392100" y="100371"/>
                  </a:lnTo>
                  <a:lnTo>
                    <a:pt x="441594" y="87414"/>
                  </a:lnTo>
                  <a:lnTo>
                    <a:pt x="493406" y="75224"/>
                  </a:lnTo>
                  <a:lnTo>
                    <a:pt x="547429" y="63831"/>
                  </a:lnTo>
                  <a:lnTo>
                    <a:pt x="603558" y="53268"/>
                  </a:lnTo>
                  <a:lnTo>
                    <a:pt x="661686" y="43564"/>
                  </a:lnTo>
                  <a:lnTo>
                    <a:pt x="721708" y="34750"/>
                  </a:lnTo>
                  <a:lnTo>
                    <a:pt x="783517" y="26857"/>
                  </a:lnTo>
                  <a:lnTo>
                    <a:pt x="847006" y="19917"/>
                  </a:lnTo>
                  <a:lnTo>
                    <a:pt x="912070" y="13960"/>
                  </a:lnTo>
                  <a:lnTo>
                    <a:pt x="978604" y="9016"/>
                  </a:lnTo>
                  <a:lnTo>
                    <a:pt x="1046499" y="5118"/>
                  </a:lnTo>
                  <a:lnTo>
                    <a:pt x="1115651" y="2295"/>
                  </a:lnTo>
                  <a:lnTo>
                    <a:pt x="1185953" y="578"/>
                  </a:lnTo>
                  <a:lnTo>
                    <a:pt x="1257300" y="0"/>
                  </a:lnTo>
                  <a:lnTo>
                    <a:pt x="1328646" y="578"/>
                  </a:lnTo>
                  <a:lnTo>
                    <a:pt x="1398948" y="2295"/>
                  </a:lnTo>
                  <a:lnTo>
                    <a:pt x="1468100" y="5118"/>
                  </a:lnTo>
                  <a:lnTo>
                    <a:pt x="1535995" y="9016"/>
                  </a:lnTo>
                  <a:lnTo>
                    <a:pt x="1602529" y="13960"/>
                  </a:lnTo>
                  <a:lnTo>
                    <a:pt x="1667593" y="19917"/>
                  </a:lnTo>
                  <a:lnTo>
                    <a:pt x="1731082" y="26857"/>
                  </a:lnTo>
                  <a:lnTo>
                    <a:pt x="1792891" y="34750"/>
                  </a:lnTo>
                  <a:lnTo>
                    <a:pt x="1852913" y="43564"/>
                  </a:lnTo>
                  <a:lnTo>
                    <a:pt x="1911041" y="53268"/>
                  </a:lnTo>
                  <a:lnTo>
                    <a:pt x="1967170" y="63831"/>
                  </a:lnTo>
                  <a:lnTo>
                    <a:pt x="2021193" y="75224"/>
                  </a:lnTo>
                  <a:lnTo>
                    <a:pt x="2073005" y="87414"/>
                  </a:lnTo>
                  <a:lnTo>
                    <a:pt x="2122499" y="100371"/>
                  </a:lnTo>
                  <a:lnTo>
                    <a:pt x="2169569" y="114064"/>
                  </a:lnTo>
                  <a:lnTo>
                    <a:pt x="2214109" y="128462"/>
                  </a:lnTo>
                  <a:lnTo>
                    <a:pt x="2256013" y="143534"/>
                  </a:lnTo>
                  <a:lnTo>
                    <a:pt x="2295175" y="159250"/>
                  </a:lnTo>
                  <a:lnTo>
                    <a:pt x="2331488" y="175579"/>
                  </a:lnTo>
                  <a:lnTo>
                    <a:pt x="2395144" y="209950"/>
                  </a:lnTo>
                  <a:lnTo>
                    <a:pt x="2446132" y="246400"/>
                  </a:lnTo>
                  <a:lnTo>
                    <a:pt x="2483603" y="284683"/>
                  </a:lnTo>
                  <a:lnTo>
                    <a:pt x="2506709" y="324552"/>
                  </a:lnTo>
                  <a:lnTo>
                    <a:pt x="2514600" y="365760"/>
                  </a:lnTo>
                  <a:lnTo>
                    <a:pt x="2512609" y="386515"/>
                  </a:lnTo>
                  <a:lnTo>
                    <a:pt x="2497005" y="427084"/>
                  </a:lnTo>
                  <a:lnTo>
                    <a:pt x="2466610" y="466191"/>
                  </a:lnTo>
                  <a:lnTo>
                    <a:pt x="2422274" y="503589"/>
                  </a:lnTo>
                  <a:lnTo>
                    <a:pt x="2364846" y="539030"/>
                  </a:lnTo>
                  <a:lnTo>
                    <a:pt x="2295175" y="572269"/>
                  </a:lnTo>
                  <a:lnTo>
                    <a:pt x="2256013" y="587985"/>
                  </a:lnTo>
                  <a:lnTo>
                    <a:pt x="2214109" y="603057"/>
                  </a:lnTo>
                  <a:lnTo>
                    <a:pt x="2169569" y="617455"/>
                  </a:lnTo>
                  <a:lnTo>
                    <a:pt x="2122499" y="631148"/>
                  </a:lnTo>
                  <a:lnTo>
                    <a:pt x="2073005" y="644105"/>
                  </a:lnTo>
                  <a:lnTo>
                    <a:pt x="2021193" y="656295"/>
                  </a:lnTo>
                  <a:lnTo>
                    <a:pt x="1967170" y="667688"/>
                  </a:lnTo>
                  <a:lnTo>
                    <a:pt x="1911041" y="678251"/>
                  </a:lnTo>
                  <a:lnTo>
                    <a:pt x="1852913" y="687955"/>
                  </a:lnTo>
                  <a:lnTo>
                    <a:pt x="1792891" y="696769"/>
                  </a:lnTo>
                  <a:lnTo>
                    <a:pt x="1731082" y="704662"/>
                  </a:lnTo>
                  <a:lnTo>
                    <a:pt x="1667593" y="711602"/>
                  </a:lnTo>
                  <a:lnTo>
                    <a:pt x="1602529" y="717559"/>
                  </a:lnTo>
                  <a:lnTo>
                    <a:pt x="1535995" y="722503"/>
                  </a:lnTo>
                  <a:lnTo>
                    <a:pt x="1468100" y="726401"/>
                  </a:lnTo>
                  <a:lnTo>
                    <a:pt x="1398948" y="729224"/>
                  </a:lnTo>
                  <a:lnTo>
                    <a:pt x="1328646" y="730941"/>
                  </a:lnTo>
                  <a:lnTo>
                    <a:pt x="1257300" y="731520"/>
                  </a:lnTo>
                  <a:lnTo>
                    <a:pt x="1185953" y="730941"/>
                  </a:lnTo>
                  <a:lnTo>
                    <a:pt x="1115651" y="729224"/>
                  </a:lnTo>
                  <a:lnTo>
                    <a:pt x="1046499" y="726401"/>
                  </a:lnTo>
                  <a:lnTo>
                    <a:pt x="978604" y="722503"/>
                  </a:lnTo>
                  <a:lnTo>
                    <a:pt x="912070" y="717559"/>
                  </a:lnTo>
                  <a:lnTo>
                    <a:pt x="847006" y="711602"/>
                  </a:lnTo>
                  <a:lnTo>
                    <a:pt x="783517" y="704662"/>
                  </a:lnTo>
                  <a:lnTo>
                    <a:pt x="721708" y="696769"/>
                  </a:lnTo>
                  <a:lnTo>
                    <a:pt x="661686" y="687955"/>
                  </a:lnTo>
                  <a:lnTo>
                    <a:pt x="603558" y="678251"/>
                  </a:lnTo>
                  <a:lnTo>
                    <a:pt x="547429" y="667688"/>
                  </a:lnTo>
                  <a:lnTo>
                    <a:pt x="493406" y="656295"/>
                  </a:lnTo>
                  <a:lnTo>
                    <a:pt x="441594" y="644105"/>
                  </a:lnTo>
                  <a:lnTo>
                    <a:pt x="392100" y="631148"/>
                  </a:lnTo>
                  <a:lnTo>
                    <a:pt x="345030" y="617455"/>
                  </a:lnTo>
                  <a:lnTo>
                    <a:pt x="300490" y="603057"/>
                  </a:lnTo>
                  <a:lnTo>
                    <a:pt x="258586" y="587985"/>
                  </a:lnTo>
                  <a:lnTo>
                    <a:pt x="219424" y="572269"/>
                  </a:lnTo>
                  <a:lnTo>
                    <a:pt x="183111" y="555940"/>
                  </a:lnTo>
                  <a:lnTo>
                    <a:pt x="119455" y="521569"/>
                  </a:lnTo>
                  <a:lnTo>
                    <a:pt x="68467" y="485119"/>
                  </a:lnTo>
                  <a:lnTo>
                    <a:pt x="30996" y="446836"/>
                  </a:lnTo>
                  <a:lnTo>
                    <a:pt x="7890" y="406967"/>
                  </a:lnTo>
                  <a:lnTo>
                    <a:pt x="0" y="365760"/>
                  </a:lnTo>
                  <a:close/>
                </a:path>
              </a:pathLst>
            </a:custGeom>
            <a:ln w="9525">
              <a:solidFill>
                <a:srgbClr val="14B5A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9861484" y="1969823"/>
            <a:ext cx="1114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Resources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9156001" y="3820477"/>
            <a:ext cx="2524125" cy="741045"/>
            <a:chOff x="9156001" y="3820477"/>
            <a:chExt cx="2524125" cy="741045"/>
          </a:xfrm>
        </p:grpSpPr>
        <p:sp>
          <p:nvSpPr>
            <p:cNvPr id="17" name="object 17"/>
            <p:cNvSpPr/>
            <p:nvPr/>
          </p:nvSpPr>
          <p:spPr>
            <a:xfrm>
              <a:off x="9160764" y="3825240"/>
              <a:ext cx="2514600" cy="731520"/>
            </a:xfrm>
            <a:custGeom>
              <a:avLst/>
              <a:gdLst/>
              <a:ahLst/>
              <a:cxnLst/>
              <a:rect l="l" t="t" r="r" b="b"/>
              <a:pathLst>
                <a:path w="2514600" h="731520">
                  <a:moveTo>
                    <a:pt x="1257300" y="0"/>
                  </a:moveTo>
                  <a:lnTo>
                    <a:pt x="1185953" y="578"/>
                  </a:lnTo>
                  <a:lnTo>
                    <a:pt x="1115651" y="2295"/>
                  </a:lnTo>
                  <a:lnTo>
                    <a:pt x="1046499" y="5118"/>
                  </a:lnTo>
                  <a:lnTo>
                    <a:pt x="978604" y="9016"/>
                  </a:lnTo>
                  <a:lnTo>
                    <a:pt x="912070" y="13960"/>
                  </a:lnTo>
                  <a:lnTo>
                    <a:pt x="847006" y="19917"/>
                  </a:lnTo>
                  <a:lnTo>
                    <a:pt x="783517" y="26857"/>
                  </a:lnTo>
                  <a:lnTo>
                    <a:pt x="721708" y="34750"/>
                  </a:lnTo>
                  <a:lnTo>
                    <a:pt x="661686" y="43564"/>
                  </a:lnTo>
                  <a:lnTo>
                    <a:pt x="603558" y="53268"/>
                  </a:lnTo>
                  <a:lnTo>
                    <a:pt x="547429" y="63831"/>
                  </a:lnTo>
                  <a:lnTo>
                    <a:pt x="493406" y="75224"/>
                  </a:lnTo>
                  <a:lnTo>
                    <a:pt x="441594" y="87414"/>
                  </a:lnTo>
                  <a:lnTo>
                    <a:pt x="392100" y="100371"/>
                  </a:lnTo>
                  <a:lnTo>
                    <a:pt x="345030" y="114064"/>
                  </a:lnTo>
                  <a:lnTo>
                    <a:pt x="300490" y="128462"/>
                  </a:lnTo>
                  <a:lnTo>
                    <a:pt x="258586" y="143534"/>
                  </a:lnTo>
                  <a:lnTo>
                    <a:pt x="219424" y="159250"/>
                  </a:lnTo>
                  <a:lnTo>
                    <a:pt x="183111" y="175579"/>
                  </a:lnTo>
                  <a:lnTo>
                    <a:pt x="119455" y="209950"/>
                  </a:lnTo>
                  <a:lnTo>
                    <a:pt x="68467" y="246400"/>
                  </a:lnTo>
                  <a:lnTo>
                    <a:pt x="30996" y="284683"/>
                  </a:lnTo>
                  <a:lnTo>
                    <a:pt x="7890" y="324552"/>
                  </a:lnTo>
                  <a:lnTo>
                    <a:pt x="0" y="365760"/>
                  </a:lnTo>
                  <a:lnTo>
                    <a:pt x="1990" y="386515"/>
                  </a:lnTo>
                  <a:lnTo>
                    <a:pt x="17594" y="427084"/>
                  </a:lnTo>
                  <a:lnTo>
                    <a:pt x="47989" y="466191"/>
                  </a:lnTo>
                  <a:lnTo>
                    <a:pt x="92325" y="503589"/>
                  </a:lnTo>
                  <a:lnTo>
                    <a:pt x="149753" y="539030"/>
                  </a:lnTo>
                  <a:lnTo>
                    <a:pt x="219424" y="572269"/>
                  </a:lnTo>
                  <a:lnTo>
                    <a:pt x="258586" y="587985"/>
                  </a:lnTo>
                  <a:lnTo>
                    <a:pt x="300490" y="603057"/>
                  </a:lnTo>
                  <a:lnTo>
                    <a:pt x="345030" y="617455"/>
                  </a:lnTo>
                  <a:lnTo>
                    <a:pt x="392100" y="631148"/>
                  </a:lnTo>
                  <a:lnTo>
                    <a:pt x="441594" y="644105"/>
                  </a:lnTo>
                  <a:lnTo>
                    <a:pt x="493406" y="656295"/>
                  </a:lnTo>
                  <a:lnTo>
                    <a:pt x="547429" y="667688"/>
                  </a:lnTo>
                  <a:lnTo>
                    <a:pt x="603558" y="678251"/>
                  </a:lnTo>
                  <a:lnTo>
                    <a:pt x="661686" y="687955"/>
                  </a:lnTo>
                  <a:lnTo>
                    <a:pt x="721708" y="696769"/>
                  </a:lnTo>
                  <a:lnTo>
                    <a:pt x="783517" y="704662"/>
                  </a:lnTo>
                  <a:lnTo>
                    <a:pt x="847006" y="711602"/>
                  </a:lnTo>
                  <a:lnTo>
                    <a:pt x="912070" y="717559"/>
                  </a:lnTo>
                  <a:lnTo>
                    <a:pt x="978604" y="722503"/>
                  </a:lnTo>
                  <a:lnTo>
                    <a:pt x="1046499" y="726401"/>
                  </a:lnTo>
                  <a:lnTo>
                    <a:pt x="1115651" y="729224"/>
                  </a:lnTo>
                  <a:lnTo>
                    <a:pt x="1185953" y="730941"/>
                  </a:lnTo>
                  <a:lnTo>
                    <a:pt x="1257300" y="731520"/>
                  </a:lnTo>
                  <a:lnTo>
                    <a:pt x="1328646" y="730941"/>
                  </a:lnTo>
                  <a:lnTo>
                    <a:pt x="1398948" y="729224"/>
                  </a:lnTo>
                  <a:lnTo>
                    <a:pt x="1468100" y="726401"/>
                  </a:lnTo>
                  <a:lnTo>
                    <a:pt x="1535995" y="722503"/>
                  </a:lnTo>
                  <a:lnTo>
                    <a:pt x="1602529" y="717559"/>
                  </a:lnTo>
                  <a:lnTo>
                    <a:pt x="1667593" y="711602"/>
                  </a:lnTo>
                  <a:lnTo>
                    <a:pt x="1731082" y="704662"/>
                  </a:lnTo>
                  <a:lnTo>
                    <a:pt x="1792891" y="696769"/>
                  </a:lnTo>
                  <a:lnTo>
                    <a:pt x="1852913" y="687955"/>
                  </a:lnTo>
                  <a:lnTo>
                    <a:pt x="1911041" y="678251"/>
                  </a:lnTo>
                  <a:lnTo>
                    <a:pt x="1967170" y="667688"/>
                  </a:lnTo>
                  <a:lnTo>
                    <a:pt x="2021193" y="656295"/>
                  </a:lnTo>
                  <a:lnTo>
                    <a:pt x="2073005" y="644105"/>
                  </a:lnTo>
                  <a:lnTo>
                    <a:pt x="2122499" y="631148"/>
                  </a:lnTo>
                  <a:lnTo>
                    <a:pt x="2169569" y="617455"/>
                  </a:lnTo>
                  <a:lnTo>
                    <a:pt x="2214109" y="603057"/>
                  </a:lnTo>
                  <a:lnTo>
                    <a:pt x="2256013" y="587985"/>
                  </a:lnTo>
                  <a:lnTo>
                    <a:pt x="2295175" y="572269"/>
                  </a:lnTo>
                  <a:lnTo>
                    <a:pt x="2331488" y="555940"/>
                  </a:lnTo>
                  <a:lnTo>
                    <a:pt x="2395144" y="521569"/>
                  </a:lnTo>
                  <a:lnTo>
                    <a:pt x="2446132" y="485119"/>
                  </a:lnTo>
                  <a:lnTo>
                    <a:pt x="2483603" y="446836"/>
                  </a:lnTo>
                  <a:lnTo>
                    <a:pt x="2506709" y="406967"/>
                  </a:lnTo>
                  <a:lnTo>
                    <a:pt x="2514600" y="365760"/>
                  </a:lnTo>
                  <a:lnTo>
                    <a:pt x="2512609" y="345004"/>
                  </a:lnTo>
                  <a:lnTo>
                    <a:pt x="2497005" y="304435"/>
                  </a:lnTo>
                  <a:lnTo>
                    <a:pt x="2466610" y="265328"/>
                  </a:lnTo>
                  <a:lnTo>
                    <a:pt x="2422274" y="227930"/>
                  </a:lnTo>
                  <a:lnTo>
                    <a:pt x="2364846" y="192489"/>
                  </a:lnTo>
                  <a:lnTo>
                    <a:pt x="2295175" y="159250"/>
                  </a:lnTo>
                  <a:lnTo>
                    <a:pt x="2256013" y="143534"/>
                  </a:lnTo>
                  <a:lnTo>
                    <a:pt x="2214109" y="128462"/>
                  </a:lnTo>
                  <a:lnTo>
                    <a:pt x="2169569" y="114064"/>
                  </a:lnTo>
                  <a:lnTo>
                    <a:pt x="2122499" y="100371"/>
                  </a:lnTo>
                  <a:lnTo>
                    <a:pt x="2073005" y="87414"/>
                  </a:lnTo>
                  <a:lnTo>
                    <a:pt x="2021193" y="75224"/>
                  </a:lnTo>
                  <a:lnTo>
                    <a:pt x="1967170" y="63831"/>
                  </a:lnTo>
                  <a:lnTo>
                    <a:pt x="1911041" y="53268"/>
                  </a:lnTo>
                  <a:lnTo>
                    <a:pt x="1852913" y="43564"/>
                  </a:lnTo>
                  <a:lnTo>
                    <a:pt x="1792891" y="34750"/>
                  </a:lnTo>
                  <a:lnTo>
                    <a:pt x="1731082" y="26857"/>
                  </a:lnTo>
                  <a:lnTo>
                    <a:pt x="1667593" y="19917"/>
                  </a:lnTo>
                  <a:lnTo>
                    <a:pt x="1602529" y="13960"/>
                  </a:lnTo>
                  <a:lnTo>
                    <a:pt x="1535995" y="9016"/>
                  </a:lnTo>
                  <a:lnTo>
                    <a:pt x="1468100" y="5118"/>
                  </a:lnTo>
                  <a:lnTo>
                    <a:pt x="1398948" y="2295"/>
                  </a:lnTo>
                  <a:lnTo>
                    <a:pt x="1328646" y="578"/>
                  </a:lnTo>
                  <a:lnTo>
                    <a:pt x="1257300" y="0"/>
                  </a:lnTo>
                  <a:close/>
                </a:path>
              </a:pathLst>
            </a:custGeom>
            <a:solidFill>
              <a:srgbClr val="14B5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160764" y="3825240"/>
              <a:ext cx="2514600" cy="731520"/>
            </a:xfrm>
            <a:custGeom>
              <a:avLst/>
              <a:gdLst/>
              <a:ahLst/>
              <a:cxnLst/>
              <a:rect l="l" t="t" r="r" b="b"/>
              <a:pathLst>
                <a:path w="2514600" h="731520">
                  <a:moveTo>
                    <a:pt x="0" y="365760"/>
                  </a:moveTo>
                  <a:lnTo>
                    <a:pt x="7890" y="324552"/>
                  </a:lnTo>
                  <a:lnTo>
                    <a:pt x="30996" y="284683"/>
                  </a:lnTo>
                  <a:lnTo>
                    <a:pt x="68467" y="246400"/>
                  </a:lnTo>
                  <a:lnTo>
                    <a:pt x="119455" y="209950"/>
                  </a:lnTo>
                  <a:lnTo>
                    <a:pt x="183111" y="175579"/>
                  </a:lnTo>
                  <a:lnTo>
                    <a:pt x="219424" y="159250"/>
                  </a:lnTo>
                  <a:lnTo>
                    <a:pt x="258586" y="143534"/>
                  </a:lnTo>
                  <a:lnTo>
                    <a:pt x="300490" y="128462"/>
                  </a:lnTo>
                  <a:lnTo>
                    <a:pt x="345030" y="114064"/>
                  </a:lnTo>
                  <a:lnTo>
                    <a:pt x="392100" y="100371"/>
                  </a:lnTo>
                  <a:lnTo>
                    <a:pt x="441594" y="87414"/>
                  </a:lnTo>
                  <a:lnTo>
                    <a:pt x="493406" y="75224"/>
                  </a:lnTo>
                  <a:lnTo>
                    <a:pt x="547429" y="63831"/>
                  </a:lnTo>
                  <a:lnTo>
                    <a:pt x="603558" y="53268"/>
                  </a:lnTo>
                  <a:lnTo>
                    <a:pt x="661686" y="43564"/>
                  </a:lnTo>
                  <a:lnTo>
                    <a:pt x="721708" y="34750"/>
                  </a:lnTo>
                  <a:lnTo>
                    <a:pt x="783517" y="26857"/>
                  </a:lnTo>
                  <a:lnTo>
                    <a:pt x="847006" y="19917"/>
                  </a:lnTo>
                  <a:lnTo>
                    <a:pt x="912070" y="13960"/>
                  </a:lnTo>
                  <a:lnTo>
                    <a:pt x="978604" y="9016"/>
                  </a:lnTo>
                  <a:lnTo>
                    <a:pt x="1046499" y="5118"/>
                  </a:lnTo>
                  <a:lnTo>
                    <a:pt x="1115651" y="2295"/>
                  </a:lnTo>
                  <a:lnTo>
                    <a:pt x="1185953" y="578"/>
                  </a:lnTo>
                  <a:lnTo>
                    <a:pt x="1257300" y="0"/>
                  </a:lnTo>
                  <a:lnTo>
                    <a:pt x="1328646" y="578"/>
                  </a:lnTo>
                  <a:lnTo>
                    <a:pt x="1398948" y="2295"/>
                  </a:lnTo>
                  <a:lnTo>
                    <a:pt x="1468100" y="5118"/>
                  </a:lnTo>
                  <a:lnTo>
                    <a:pt x="1535995" y="9016"/>
                  </a:lnTo>
                  <a:lnTo>
                    <a:pt x="1602529" y="13960"/>
                  </a:lnTo>
                  <a:lnTo>
                    <a:pt x="1667593" y="19917"/>
                  </a:lnTo>
                  <a:lnTo>
                    <a:pt x="1731082" y="26857"/>
                  </a:lnTo>
                  <a:lnTo>
                    <a:pt x="1792891" y="34750"/>
                  </a:lnTo>
                  <a:lnTo>
                    <a:pt x="1852913" y="43564"/>
                  </a:lnTo>
                  <a:lnTo>
                    <a:pt x="1911041" y="53268"/>
                  </a:lnTo>
                  <a:lnTo>
                    <a:pt x="1967170" y="63831"/>
                  </a:lnTo>
                  <a:lnTo>
                    <a:pt x="2021193" y="75224"/>
                  </a:lnTo>
                  <a:lnTo>
                    <a:pt x="2073005" y="87414"/>
                  </a:lnTo>
                  <a:lnTo>
                    <a:pt x="2122499" y="100371"/>
                  </a:lnTo>
                  <a:lnTo>
                    <a:pt x="2169569" y="114064"/>
                  </a:lnTo>
                  <a:lnTo>
                    <a:pt x="2214109" y="128462"/>
                  </a:lnTo>
                  <a:lnTo>
                    <a:pt x="2256013" y="143534"/>
                  </a:lnTo>
                  <a:lnTo>
                    <a:pt x="2295175" y="159250"/>
                  </a:lnTo>
                  <a:lnTo>
                    <a:pt x="2331488" y="175579"/>
                  </a:lnTo>
                  <a:lnTo>
                    <a:pt x="2395144" y="209950"/>
                  </a:lnTo>
                  <a:lnTo>
                    <a:pt x="2446132" y="246400"/>
                  </a:lnTo>
                  <a:lnTo>
                    <a:pt x="2483603" y="284683"/>
                  </a:lnTo>
                  <a:lnTo>
                    <a:pt x="2506709" y="324552"/>
                  </a:lnTo>
                  <a:lnTo>
                    <a:pt x="2514600" y="365760"/>
                  </a:lnTo>
                  <a:lnTo>
                    <a:pt x="2512609" y="386515"/>
                  </a:lnTo>
                  <a:lnTo>
                    <a:pt x="2497005" y="427084"/>
                  </a:lnTo>
                  <a:lnTo>
                    <a:pt x="2466610" y="466191"/>
                  </a:lnTo>
                  <a:lnTo>
                    <a:pt x="2422274" y="503589"/>
                  </a:lnTo>
                  <a:lnTo>
                    <a:pt x="2364846" y="539030"/>
                  </a:lnTo>
                  <a:lnTo>
                    <a:pt x="2295175" y="572269"/>
                  </a:lnTo>
                  <a:lnTo>
                    <a:pt x="2256013" y="587985"/>
                  </a:lnTo>
                  <a:lnTo>
                    <a:pt x="2214109" y="603057"/>
                  </a:lnTo>
                  <a:lnTo>
                    <a:pt x="2169569" y="617455"/>
                  </a:lnTo>
                  <a:lnTo>
                    <a:pt x="2122499" y="631148"/>
                  </a:lnTo>
                  <a:lnTo>
                    <a:pt x="2073005" y="644105"/>
                  </a:lnTo>
                  <a:lnTo>
                    <a:pt x="2021193" y="656295"/>
                  </a:lnTo>
                  <a:lnTo>
                    <a:pt x="1967170" y="667688"/>
                  </a:lnTo>
                  <a:lnTo>
                    <a:pt x="1911041" y="678251"/>
                  </a:lnTo>
                  <a:lnTo>
                    <a:pt x="1852913" y="687955"/>
                  </a:lnTo>
                  <a:lnTo>
                    <a:pt x="1792891" y="696769"/>
                  </a:lnTo>
                  <a:lnTo>
                    <a:pt x="1731082" y="704662"/>
                  </a:lnTo>
                  <a:lnTo>
                    <a:pt x="1667593" y="711602"/>
                  </a:lnTo>
                  <a:lnTo>
                    <a:pt x="1602529" y="717559"/>
                  </a:lnTo>
                  <a:lnTo>
                    <a:pt x="1535995" y="722503"/>
                  </a:lnTo>
                  <a:lnTo>
                    <a:pt x="1468100" y="726401"/>
                  </a:lnTo>
                  <a:lnTo>
                    <a:pt x="1398948" y="729224"/>
                  </a:lnTo>
                  <a:lnTo>
                    <a:pt x="1328646" y="730941"/>
                  </a:lnTo>
                  <a:lnTo>
                    <a:pt x="1257300" y="731520"/>
                  </a:lnTo>
                  <a:lnTo>
                    <a:pt x="1185953" y="730941"/>
                  </a:lnTo>
                  <a:lnTo>
                    <a:pt x="1115651" y="729224"/>
                  </a:lnTo>
                  <a:lnTo>
                    <a:pt x="1046499" y="726401"/>
                  </a:lnTo>
                  <a:lnTo>
                    <a:pt x="978604" y="722503"/>
                  </a:lnTo>
                  <a:lnTo>
                    <a:pt x="912070" y="717559"/>
                  </a:lnTo>
                  <a:lnTo>
                    <a:pt x="847006" y="711602"/>
                  </a:lnTo>
                  <a:lnTo>
                    <a:pt x="783517" y="704662"/>
                  </a:lnTo>
                  <a:lnTo>
                    <a:pt x="721708" y="696769"/>
                  </a:lnTo>
                  <a:lnTo>
                    <a:pt x="661686" y="687955"/>
                  </a:lnTo>
                  <a:lnTo>
                    <a:pt x="603558" y="678251"/>
                  </a:lnTo>
                  <a:lnTo>
                    <a:pt x="547429" y="667688"/>
                  </a:lnTo>
                  <a:lnTo>
                    <a:pt x="493406" y="656295"/>
                  </a:lnTo>
                  <a:lnTo>
                    <a:pt x="441594" y="644105"/>
                  </a:lnTo>
                  <a:lnTo>
                    <a:pt x="392100" y="631148"/>
                  </a:lnTo>
                  <a:lnTo>
                    <a:pt x="345030" y="617455"/>
                  </a:lnTo>
                  <a:lnTo>
                    <a:pt x="300490" y="603057"/>
                  </a:lnTo>
                  <a:lnTo>
                    <a:pt x="258586" y="587985"/>
                  </a:lnTo>
                  <a:lnTo>
                    <a:pt x="219424" y="572269"/>
                  </a:lnTo>
                  <a:lnTo>
                    <a:pt x="183111" y="555940"/>
                  </a:lnTo>
                  <a:lnTo>
                    <a:pt x="119455" y="521569"/>
                  </a:lnTo>
                  <a:lnTo>
                    <a:pt x="68467" y="485119"/>
                  </a:lnTo>
                  <a:lnTo>
                    <a:pt x="30996" y="446836"/>
                  </a:lnTo>
                  <a:lnTo>
                    <a:pt x="7890" y="406967"/>
                  </a:lnTo>
                  <a:lnTo>
                    <a:pt x="0" y="365760"/>
                  </a:lnTo>
                  <a:close/>
                </a:path>
              </a:pathLst>
            </a:custGeom>
            <a:ln w="9525">
              <a:solidFill>
                <a:srgbClr val="14B5A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9156001" y="2785681"/>
            <a:ext cx="2524125" cy="741045"/>
            <a:chOff x="9156001" y="2785681"/>
            <a:chExt cx="2524125" cy="741045"/>
          </a:xfrm>
        </p:grpSpPr>
        <p:sp>
          <p:nvSpPr>
            <p:cNvPr id="20" name="object 20"/>
            <p:cNvSpPr/>
            <p:nvPr/>
          </p:nvSpPr>
          <p:spPr>
            <a:xfrm>
              <a:off x="9160764" y="2790444"/>
              <a:ext cx="2514600" cy="731520"/>
            </a:xfrm>
            <a:custGeom>
              <a:avLst/>
              <a:gdLst/>
              <a:ahLst/>
              <a:cxnLst/>
              <a:rect l="l" t="t" r="r" b="b"/>
              <a:pathLst>
                <a:path w="2514600" h="731520">
                  <a:moveTo>
                    <a:pt x="1257300" y="0"/>
                  </a:moveTo>
                  <a:lnTo>
                    <a:pt x="1185953" y="578"/>
                  </a:lnTo>
                  <a:lnTo>
                    <a:pt x="1115651" y="2295"/>
                  </a:lnTo>
                  <a:lnTo>
                    <a:pt x="1046499" y="5118"/>
                  </a:lnTo>
                  <a:lnTo>
                    <a:pt x="978604" y="9016"/>
                  </a:lnTo>
                  <a:lnTo>
                    <a:pt x="912070" y="13960"/>
                  </a:lnTo>
                  <a:lnTo>
                    <a:pt x="847006" y="19917"/>
                  </a:lnTo>
                  <a:lnTo>
                    <a:pt x="783517" y="26857"/>
                  </a:lnTo>
                  <a:lnTo>
                    <a:pt x="721708" y="34750"/>
                  </a:lnTo>
                  <a:lnTo>
                    <a:pt x="661686" y="43564"/>
                  </a:lnTo>
                  <a:lnTo>
                    <a:pt x="603558" y="53268"/>
                  </a:lnTo>
                  <a:lnTo>
                    <a:pt x="547429" y="63831"/>
                  </a:lnTo>
                  <a:lnTo>
                    <a:pt x="493406" y="75224"/>
                  </a:lnTo>
                  <a:lnTo>
                    <a:pt x="441594" y="87414"/>
                  </a:lnTo>
                  <a:lnTo>
                    <a:pt x="392100" y="100371"/>
                  </a:lnTo>
                  <a:lnTo>
                    <a:pt x="345030" y="114064"/>
                  </a:lnTo>
                  <a:lnTo>
                    <a:pt x="300490" y="128462"/>
                  </a:lnTo>
                  <a:lnTo>
                    <a:pt x="258586" y="143534"/>
                  </a:lnTo>
                  <a:lnTo>
                    <a:pt x="219424" y="159250"/>
                  </a:lnTo>
                  <a:lnTo>
                    <a:pt x="183111" y="175579"/>
                  </a:lnTo>
                  <a:lnTo>
                    <a:pt x="119455" y="209950"/>
                  </a:lnTo>
                  <a:lnTo>
                    <a:pt x="68467" y="246400"/>
                  </a:lnTo>
                  <a:lnTo>
                    <a:pt x="30996" y="284683"/>
                  </a:lnTo>
                  <a:lnTo>
                    <a:pt x="7890" y="324552"/>
                  </a:lnTo>
                  <a:lnTo>
                    <a:pt x="0" y="365760"/>
                  </a:lnTo>
                  <a:lnTo>
                    <a:pt x="1990" y="386515"/>
                  </a:lnTo>
                  <a:lnTo>
                    <a:pt x="17594" y="427084"/>
                  </a:lnTo>
                  <a:lnTo>
                    <a:pt x="47989" y="466191"/>
                  </a:lnTo>
                  <a:lnTo>
                    <a:pt x="92325" y="503589"/>
                  </a:lnTo>
                  <a:lnTo>
                    <a:pt x="149753" y="539030"/>
                  </a:lnTo>
                  <a:lnTo>
                    <a:pt x="219424" y="572269"/>
                  </a:lnTo>
                  <a:lnTo>
                    <a:pt x="258586" y="587985"/>
                  </a:lnTo>
                  <a:lnTo>
                    <a:pt x="300490" y="603057"/>
                  </a:lnTo>
                  <a:lnTo>
                    <a:pt x="345030" y="617455"/>
                  </a:lnTo>
                  <a:lnTo>
                    <a:pt x="392100" y="631148"/>
                  </a:lnTo>
                  <a:lnTo>
                    <a:pt x="441594" y="644105"/>
                  </a:lnTo>
                  <a:lnTo>
                    <a:pt x="493406" y="656295"/>
                  </a:lnTo>
                  <a:lnTo>
                    <a:pt x="547429" y="667688"/>
                  </a:lnTo>
                  <a:lnTo>
                    <a:pt x="603558" y="678251"/>
                  </a:lnTo>
                  <a:lnTo>
                    <a:pt x="661686" y="687955"/>
                  </a:lnTo>
                  <a:lnTo>
                    <a:pt x="721708" y="696769"/>
                  </a:lnTo>
                  <a:lnTo>
                    <a:pt x="783517" y="704662"/>
                  </a:lnTo>
                  <a:lnTo>
                    <a:pt x="847006" y="711602"/>
                  </a:lnTo>
                  <a:lnTo>
                    <a:pt x="912070" y="717559"/>
                  </a:lnTo>
                  <a:lnTo>
                    <a:pt x="978604" y="722503"/>
                  </a:lnTo>
                  <a:lnTo>
                    <a:pt x="1046499" y="726401"/>
                  </a:lnTo>
                  <a:lnTo>
                    <a:pt x="1115651" y="729224"/>
                  </a:lnTo>
                  <a:lnTo>
                    <a:pt x="1185953" y="730941"/>
                  </a:lnTo>
                  <a:lnTo>
                    <a:pt x="1257300" y="731520"/>
                  </a:lnTo>
                  <a:lnTo>
                    <a:pt x="1328646" y="730941"/>
                  </a:lnTo>
                  <a:lnTo>
                    <a:pt x="1398948" y="729224"/>
                  </a:lnTo>
                  <a:lnTo>
                    <a:pt x="1468100" y="726401"/>
                  </a:lnTo>
                  <a:lnTo>
                    <a:pt x="1535995" y="722503"/>
                  </a:lnTo>
                  <a:lnTo>
                    <a:pt x="1602529" y="717559"/>
                  </a:lnTo>
                  <a:lnTo>
                    <a:pt x="1667593" y="711602"/>
                  </a:lnTo>
                  <a:lnTo>
                    <a:pt x="1731082" y="704662"/>
                  </a:lnTo>
                  <a:lnTo>
                    <a:pt x="1792891" y="696769"/>
                  </a:lnTo>
                  <a:lnTo>
                    <a:pt x="1852913" y="687955"/>
                  </a:lnTo>
                  <a:lnTo>
                    <a:pt x="1911041" y="678251"/>
                  </a:lnTo>
                  <a:lnTo>
                    <a:pt x="1967170" y="667688"/>
                  </a:lnTo>
                  <a:lnTo>
                    <a:pt x="2021193" y="656295"/>
                  </a:lnTo>
                  <a:lnTo>
                    <a:pt x="2073005" y="644105"/>
                  </a:lnTo>
                  <a:lnTo>
                    <a:pt x="2122499" y="631148"/>
                  </a:lnTo>
                  <a:lnTo>
                    <a:pt x="2169569" y="617455"/>
                  </a:lnTo>
                  <a:lnTo>
                    <a:pt x="2214109" y="603057"/>
                  </a:lnTo>
                  <a:lnTo>
                    <a:pt x="2256013" y="587985"/>
                  </a:lnTo>
                  <a:lnTo>
                    <a:pt x="2295175" y="572269"/>
                  </a:lnTo>
                  <a:lnTo>
                    <a:pt x="2331488" y="555940"/>
                  </a:lnTo>
                  <a:lnTo>
                    <a:pt x="2395144" y="521569"/>
                  </a:lnTo>
                  <a:lnTo>
                    <a:pt x="2446132" y="485119"/>
                  </a:lnTo>
                  <a:lnTo>
                    <a:pt x="2483603" y="446836"/>
                  </a:lnTo>
                  <a:lnTo>
                    <a:pt x="2506709" y="406967"/>
                  </a:lnTo>
                  <a:lnTo>
                    <a:pt x="2514600" y="365760"/>
                  </a:lnTo>
                  <a:lnTo>
                    <a:pt x="2512609" y="345004"/>
                  </a:lnTo>
                  <a:lnTo>
                    <a:pt x="2497005" y="304435"/>
                  </a:lnTo>
                  <a:lnTo>
                    <a:pt x="2466610" y="265328"/>
                  </a:lnTo>
                  <a:lnTo>
                    <a:pt x="2422274" y="227930"/>
                  </a:lnTo>
                  <a:lnTo>
                    <a:pt x="2364846" y="192489"/>
                  </a:lnTo>
                  <a:lnTo>
                    <a:pt x="2295175" y="159250"/>
                  </a:lnTo>
                  <a:lnTo>
                    <a:pt x="2256013" y="143534"/>
                  </a:lnTo>
                  <a:lnTo>
                    <a:pt x="2214109" y="128462"/>
                  </a:lnTo>
                  <a:lnTo>
                    <a:pt x="2169569" y="114064"/>
                  </a:lnTo>
                  <a:lnTo>
                    <a:pt x="2122499" y="100371"/>
                  </a:lnTo>
                  <a:lnTo>
                    <a:pt x="2073005" y="87414"/>
                  </a:lnTo>
                  <a:lnTo>
                    <a:pt x="2021193" y="75224"/>
                  </a:lnTo>
                  <a:lnTo>
                    <a:pt x="1967170" y="63831"/>
                  </a:lnTo>
                  <a:lnTo>
                    <a:pt x="1911041" y="53268"/>
                  </a:lnTo>
                  <a:lnTo>
                    <a:pt x="1852913" y="43564"/>
                  </a:lnTo>
                  <a:lnTo>
                    <a:pt x="1792891" y="34750"/>
                  </a:lnTo>
                  <a:lnTo>
                    <a:pt x="1731082" y="26857"/>
                  </a:lnTo>
                  <a:lnTo>
                    <a:pt x="1667593" y="19917"/>
                  </a:lnTo>
                  <a:lnTo>
                    <a:pt x="1602529" y="13960"/>
                  </a:lnTo>
                  <a:lnTo>
                    <a:pt x="1535995" y="9016"/>
                  </a:lnTo>
                  <a:lnTo>
                    <a:pt x="1468100" y="5118"/>
                  </a:lnTo>
                  <a:lnTo>
                    <a:pt x="1398948" y="2295"/>
                  </a:lnTo>
                  <a:lnTo>
                    <a:pt x="1328646" y="578"/>
                  </a:lnTo>
                  <a:lnTo>
                    <a:pt x="1257300" y="0"/>
                  </a:lnTo>
                  <a:close/>
                </a:path>
              </a:pathLst>
            </a:custGeom>
            <a:solidFill>
              <a:srgbClr val="14B5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160764" y="2790444"/>
              <a:ext cx="2514600" cy="731520"/>
            </a:xfrm>
            <a:custGeom>
              <a:avLst/>
              <a:gdLst/>
              <a:ahLst/>
              <a:cxnLst/>
              <a:rect l="l" t="t" r="r" b="b"/>
              <a:pathLst>
                <a:path w="2514600" h="731520">
                  <a:moveTo>
                    <a:pt x="0" y="365760"/>
                  </a:moveTo>
                  <a:lnTo>
                    <a:pt x="7890" y="324552"/>
                  </a:lnTo>
                  <a:lnTo>
                    <a:pt x="30996" y="284683"/>
                  </a:lnTo>
                  <a:lnTo>
                    <a:pt x="68467" y="246400"/>
                  </a:lnTo>
                  <a:lnTo>
                    <a:pt x="119455" y="209950"/>
                  </a:lnTo>
                  <a:lnTo>
                    <a:pt x="183111" y="175579"/>
                  </a:lnTo>
                  <a:lnTo>
                    <a:pt x="219424" y="159250"/>
                  </a:lnTo>
                  <a:lnTo>
                    <a:pt x="258586" y="143534"/>
                  </a:lnTo>
                  <a:lnTo>
                    <a:pt x="300490" y="128462"/>
                  </a:lnTo>
                  <a:lnTo>
                    <a:pt x="345030" y="114064"/>
                  </a:lnTo>
                  <a:lnTo>
                    <a:pt x="392100" y="100371"/>
                  </a:lnTo>
                  <a:lnTo>
                    <a:pt x="441594" y="87414"/>
                  </a:lnTo>
                  <a:lnTo>
                    <a:pt x="493406" y="75224"/>
                  </a:lnTo>
                  <a:lnTo>
                    <a:pt x="547429" y="63831"/>
                  </a:lnTo>
                  <a:lnTo>
                    <a:pt x="603558" y="53268"/>
                  </a:lnTo>
                  <a:lnTo>
                    <a:pt x="661686" y="43564"/>
                  </a:lnTo>
                  <a:lnTo>
                    <a:pt x="721708" y="34750"/>
                  </a:lnTo>
                  <a:lnTo>
                    <a:pt x="783517" y="26857"/>
                  </a:lnTo>
                  <a:lnTo>
                    <a:pt x="847006" y="19917"/>
                  </a:lnTo>
                  <a:lnTo>
                    <a:pt x="912070" y="13960"/>
                  </a:lnTo>
                  <a:lnTo>
                    <a:pt x="978604" y="9016"/>
                  </a:lnTo>
                  <a:lnTo>
                    <a:pt x="1046499" y="5118"/>
                  </a:lnTo>
                  <a:lnTo>
                    <a:pt x="1115651" y="2295"/>
                  </a:lnTo>
                  <a:lnTo>
                    <a:pt x="1185953" y="578"/>
                  </a:lnTo>
                  <a:lnTo>
                    <a:pt x="1257300" y="0"/>
                  </a:lnTo>
                  <a:lnTo>
                    <a:pt x="1328646" y="578"/>
                  </a:lnTo>
                  <a:lnTo>
                    <a:pt x="1398948" y="2295"/>
                  </a:lnTo>
                  <a:lnTo>
                    <a:pt x="1468100" y="5118"/>
                  </a:lnTo>
                  <a:lnTo>
                    <a:pt x="1535995" y="9016"/>
                  </a:lnTo>
                  <a:lnTo>
                    <a:pt x="1602529" y="13960"/>
                  </a:lnTo>
                  <a:lnTo>
                    <a:pt x="1667593" y="19917"/>
                  </a:lnTo>
                  <a:lnTo>
                    <a:pt x="1731082" y="26857"/>
                  </a:lnTo>
                  <a:lnTo>
                    <a:pt x="1792891" y="34750"/>
                  </a:lnTo>
                  <a:lnTo>
                    <a:pt x="1852913" y="43564"/>
                  </a:lnTo>
                  <a:lnTo>
                    <a:pt x="1911041" y="53268"/>
                  </a:lnTo>
                  <a:lnTo>
                    <a:pt x="1967170" y="63831"/>
                  </a:lnTo>
                  <a:lnTo>
                    <a:pt x="2021193" y="75224"/>
                  </a:lnTo>
                  <a:lnTo>
                    <a:pt x="2073005" y="87414"/>
                  </a:lnTo>
                  <a:lnTo>
                    <a:pt x="2122499" y="100371"/>
                  </a:lnTo>
                  <a:lnTo>
                    <a:pt x="2169569" y="114064"/>
                  </a:lnTo>
                  <a:lnTo>
                    <a:pt x="2214109" y="128462"/>
                  </a:lnTo>
                  <a:lnTo>
                    <a:pt x="2256013" y="143534"/>
                  </a:lnTo>
                  <a:lnTo>
                    <a:pt x="2295175" y="159250"/>
                  </a:lnTo>
                  <a:lnTo>
                    <a:pt x="2331488" y="175579"/>
                  </a:lnTo>
                  <a:lnTo>
                    <a:pt x="2395144" y="209950"/>
                  </a:lnTo>
                  <a:lnTo>
                    <a:pt x="2446132" y="246400"/>
                  </a:lnTo>
                  <a:lnTo>
                    <a:pt x="2483603" y="284683"/>
                  </a:lnTo>
                  <a:lnTo>
                    <a:pt x="2506709" y="324552"/>
                  </a:lnTo>
                  <a:lnTo>
                    <a:pt x="2514600" y="365760"/>
                  </a:lnTo>
                  <a:lnTo>
                    <a:pt x="2512609" y="386515"/>
                  </a:lnTo>
                  <a:lnTo>
                    <a:pt x="2497005" y="427084"/>
                  </a:lnTo>
                  <a:lnTo>
                    <a:pt x="2466610" y="466191"/>
                  </a:lnTo>
                  <a:lnTo>
                    <a:pt x="2422274" y="503589"/>
                  </a:lnTo>
                  <a:lnTo>
                    <a:pt x="2364846" y="539030"/>
                  </a:lnTo>
                  <a:lnTo>
                    <a:pt x="2295175" y="572269"/>
                  </a:lnTo>
                  <a:lnTo>
                    <a:pt x="2256013" y="587985"/>
                  </a:lnTo>
                  <a:lnTo>
                    <a:pt x="2214109" y="603057"/>
                  </a:lnTo>
                  <a:lnTo>
                    <a:pt x="2169569" y="617455"/>
                  </a:lnTo>
                  <a:lnTo>
                    <a:pt x="2122499" y="631148"/>
                  </a:lnTo>
                  <a:lnTo>
                    <a:pt x="2073005" y="644105"/>
                  </a:lnTo>
                  <a:lnTo>
                    <a:pt x="2021193" y="656295"/>
                  </a:lnTo>
                  <a:lnTo>
                    <a:pt x="1967170" y="667688"/>
                  </a:lnTo>
                  <a:lnTo>
                    <a:pt x="1911041" y="678251"/>
                  </a:lnTo>
                  <a:lnTo>
                    <a:pt x="1852913" y="687955"/>
                  </a:lnTo>
                  <a:lnTo>
                    <a:pt x="1792891" y="696769"/>
                  </a:lnTo>
                  <a:lnTo>
                    <a:pt x="1731082" y="704662"/>
                  </a:lnTo>
                  <a:lnTo>
                    <a:pt x="1667593" y="711602"/>
                  </a:lnTo>
                  <a:lnTo>
                    <a:pt x="1602529" y="717559"/>
                  </a:lnTo>
                  <a:lnTo>
                    <a:pt x="1535995" y="722503"/>
                  </a:lnTo>
                  <a:lnTo>
                    <a:pt x="1468100" y="726401"/>
                  </a:lnTo>
                  <a:lnTo>
                    <a:pt x="1398948" y="729224"/>
                  </a:lnTo>
                  <a:lnTo>
                    <a:pt x="1328646" y="730941"/>
                  </a:lnTo>
                  <a:lnTo>
                    <a:pt x="1257300" y="731520"/>
                  </a:lnTo>
                  <a:lnTo>
                    <a:pt x="1185953" y="730941"/>
                  </a:lnTo>
                  <a:lnTo>
                    <a:pt x="1115651" y="729224"/>
                  </a:lnTo>
                  <a:lnTo>
                    <a:pt x="1046499" y="726401"/>
                  </a:lnTo>
                  <a:lnTo>
                    <a:pt x="978604" y="722503"/>
                  </a:lnTo>
                  <a:lnTo>
                    <a:pt x="912070" y="717559"/>
                  </a:lnTo>
                  <a:lnTo>
                    <a:pt x="847006" y="711602"/>
                  </a:lnTo>
                  <a:lnTo>
                    <a:pt x="783517" y="704662"/>
                  </a:lnTo>
                  <a:lnTo>
                    <a:pt x="721708" y="696769"/>
                  </a:lnTo>
                  <a:lnTo>
                    <a:pt x="661686" y="687955"/>
                  </a:lnTo>
                  <a:lnTo>
                    <a:pt x="603558" y="678251"/>
                  </a:lnTo>
                  <a:lnTo>
                    <a:pt x="547429" y="667688"/>
                  </a:lnTo>
                  <a:lnTo>
                    <a:pt x="493406" y="656295"/>
                  </a:lnTo>
                  <a:lnTo>
                    <a:pt x="441594" y="644105"/>
                  </a:lnTo>
                  <a:lnTo>
                    <a:pt x="392100" y="631148"/>
                  </a:lnTo>
                  <a:lnTo>
                    <a:pt x="345030" y="617455"/>
                  </a:lnTo>
                  <a:lnTo>
                    <a:pt x="300490" y="603057"/>
                  </a:lnTo>
                  <a:lnTo>
                    <a:pt x="258586" y="587985"/>
                  </a:lnTo>
                  <a:lnTo>
                    <a:pt x="219424" y="572269"/>
                  </a:lnTo>
                  <a:lnTo>
                    <a:pt x="183111" y="555940"/>
                  </a:lnTo>
                  <a:lnTo>
                    <a:pt x="119455" y="521569"/>
                  </a:lnTo>
                  <a:lnTo>
                    <a:pt x="68467" y="485119"/>
                  </a:lnTo>
                  <a:lnTo>
                    <a:pt x="30996" y="446836"/>
                  </a:lnTo>
                  <a:lnTo>
                    <a:pt x="7890" y="406967"/>
                  </a:lnTo>
                  <a:lnTo>
                    <a:pt x="0" y="365760"/>
                  </a:lnTo>
                  <a:close/>
                </a:path>
              </a:pathLst>
            </a:custGeom>
            <a:ln w="9525">
              <a:solidFill>
                <a:srgbClr val="14B5A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9156001" y="4858321"/>
            <a:ext cx="2524125" cy="741045"/>
            <a:chOff x="9156001" y="4858321"/>
            <a:chExt cx="2524125" cy="741045"/>
          </a:xfrm>
        </p:grpSpPr>
        <p:sp>
          <p:nvSpPr>
            <p:cNvPr id="23" name="object 23"/>
            <p:cNvSpPr/>
            <p:nvPr/>
          </p:nvSpPr>
          <p:spPr>
            <a:xfrm>
              <a:off x="9160764" y="4863084"/>
              <a:ext cx="2514600" cy="731520"/>
            </a:xfrm>
            <a:custGeom>
              <a:avLst/>
              <a:gdLst/>
              <a:ahLst/>
              <a:cxnLst/>
              <a:rect l="l" t="t" r="r" b="b"/>
              <a:pathLst>
                <a:path w="2514600" h="731520">
                  <a:moveTo>
                    <a:pt x="1257300" y="0"/>
                  </a:moveTo>
                  <a:lnTo>
                    <a:pt x="1185953" y="578"/>
                  </a:lnTo>
                  <a:lnTo>
                    <a:pt x="1115651" y="2295"/>
                  </a:lnTo>
                  <a:lnTo>
                    <a:pt x="1046499" y="5118"/>
                  </a:lnTo>
                  <a:lnTo>
                    <a:pt x="978604" y="9016"/>
                  </a:lnTo>
                  <a:lnTo>
                    <a:pt x="912070" y="13960"/>
                  </a:lnTo>
                  <a:lnTo>
                    <a:pt x="847006" y="19917"/>
                  </a:lnTo>
                  <a:lnTo>
                    <a:pt x="783517" y="26857"/>
                  </a:lnTo>
                  <a:lnTo>
                    <a:pt x="721708" y="34750"/>
                  </a:lnTo>
                  <a:lnTo>
                    <a:pt x="661686" y="43564"/>
                  </a:lnTo>
                  <a:lnTo>
                    <a:pt x="603558" y="53268"/>
                  </a:lnTo>
                  <a:lnTo>
                    <a:pt x="547429" y="63831"/>
                  </a:lnTo>
                  <a:lnTo>
                    <a:pt x="493406" y="75224"/>
                  </a:lnTo>
                  <a:lnTo>
                    <a:pt x="441594" y="87414"/>
                  </a:lnTo>
                  <a:lnTo>
                    <a:pt x="392100" y="100371"/>
                  </a:lnTo>
                  <a:lnTo>
                    <a:pt x="345030" y="114064"/>
                  </a:lnTo>
                  <a:lnTo>
                    <a:pt x="300490" y="128462"/>
                  </a:lnTo>
                  <a:lnTo>
                    <a:pt x="258586" y="143534"/>
                  </a:lnTo>
                  <a:lnTo>
                    <a:pt x="219424" y="159250"/>
                  </a:lnTo>
                  <a:lnTo>
                    <a:pt x="183111" y="175579"/>
                  </a:lnTo>
                  <a:lnTo>
                    <a:pt x="119455" y="209950"/>
                  </a:lnTo>
                  <a:lnTo>
                    <a:pt x="68467" y="246400"/>
                  </a:lnTo>
                  <a:lnTo>
                    <a:pt x="30996" y="284683"/>
                  </a:lnTo>
                  <a:lnTo>
                    <a:pt x="7890" y="324552"/>
                  </a:lnTo>
                  <a:lnTo>
                    <a:pt x="0" y="365760"/>
                  </a:lnTo>
                  <a:lnTo>
                    <a:pt x="1990" y="386515"/>
                  </a:lnTo>
                  <a:lnTo>
                    <a:pt x="17594" y="427084"/>
                  </a:lnTo>
                  <a:lnTo>
                    <a:pt x="47989" y="466191"/>
                  </a:lnTo>
                  <a:lnTo>
                    <a:pt x="92325" y="503589"/>
                  </a:lnTo>
                  <a:lnTo>
                    <a:pt x="149753" y="539030"/>
                  </a:lnTo>
                  <a:lnTo>
                    <a:pt x="219424" y="572269"/>
                  </a:lnTo>
                  <a:lnTo>
                    <a:pt x="258586" y="587985"/>
                  </a:lnTo>
                  <a:lnTo>
                    <a:pt x="300490" y="603057"/>
                  </a:lnTo>
                  <a:lnTo>
                    <a:pt x="345030" y="617455"/>
                  </a:lnTo>
                  <a:lnTo>
                    <a:pt x="392100" y="631148"/>
                  </a:lnTo>
                  <a:lnTo>
                    <a:pt x="441594" y="644105"/>
                  </a:lnTo>
                  <a:lnTo>
                    <a:pt x="493406" y="656295"/>
                  </a:lnTo>
                  <a:lnTo>
                    <a:pt x="547429" y="667688"/>
                  </a:lnTo>
                  <a:lnTo>
                    <a:pt x="603558" y="678251"/>
                  </a:lnTo>
                  <a:lnTo>
                    <a:pt x="661686" y="687955"/>
                  </a:lnTo>
                  <a:lnTo>
                    <a:pt x="721708" y="696769"/>
                  </a:lnTo>
                  <a:lnTo>
                    <a:pt x="783517" y="704662"/>
                  </a:lnTo>
                  <a:lnTo>
                    <a:pt x="847006" y="711602"/>
                  </a:lnTo>
                  <a:lnTo>
                    <a:pt x="912070" y="717559"/>
                  </a:lnTo>
                  <a:lnTo>
                    <a:pt x="978604" y="722503"/>
                  </a:lnTo>
                  <a:lnTo>
                    <a:pt x="1046499" y="726401"/>
                  </a:lnTo>
                  <a:lnTo>
                    <a:pt x="1115651" y="729224"/>
                  </a:lnTo>
                  <a:lnTo>
                    <a:pt x="1185953" y="730941"/>
                  </a:lnTo>
                  <a:lnTo>
                    <a:pt x="1257300" y="731520"/>
                  </a:lnTo>
                  <a:lnTo>
                    <a:pt x="1328646" y="730941"/>
                  </a:lnTo>
                  <a:lnTo>
                    <a:pt x="1398948" y="729224"/>
                  </a:lnTo>
                  <a:lnTo>
                    <a:pt x="1468100" y="726401"/>
                  </a:lnTo>
                  <a:lnTo>
                    <a:pt x="1535995" y="722503"/>
                  </a:lnTo>
                  <a:lnTo>
                    <a:pt x="1602529" y="717559"/>
                  </a:lnTo>
                  <a:lnTo>
                    <a:pt x="1667593" y="711602"/>
                  </a:lnTo>
                  <a:lnTo>
                    <a:pt x="1731082" y="704662"/>
                  </a:lnTo>
                  <a:lnTo>
                    <a:pt x="1792891" y="696769"/>
                  </a:lnTo>
                  <a:lnTo>
                    <a:pt x="1852913" y="687955"/>
                  </a:lnTo>
                  <a:lnTo>
                    <a:pt x="1911041" y="678251"/>
                  </a:lnTo>
                  <a:lnTo>
                    <a:pt x="1967170" y="667688"/>
                  </a:lnTo>
                  <a:lnTo>
                    <a:pt x="2021193" y="656295"/>
                  </a:lnTo>
                  <a:lnTo>
                    <a:pt x="2073005" y="644105"/>
                  </a:lnTo>
                  <a:lnTo>
                    <a:pt x="2122499" y="631148"/>
                  </a:lnTo>
                  <a:lnTo>
                    <a:pt x="2169569" y="617455"/>
                  </a:lnTo>
                  <a:lnTo>
                    <a:pt x="2214109" y="603057"/>
                  </a:lnTo>
                  <a:lnTo>
                    <a:pt x="2256013" y="587985"/>
                  </a:lnTo>
                  <a:lnTo>
                    <a:pt x="2295175" y="572269"/>
                  </a:lnTo>
                  <a:lnTo>
                    <a:pt x="2331488" y="555940"/>
                  </a:lnTo>
                  <a:lnTo>
                    <a:pt x="2395144" y="521569"/>
                  </a:lnTo>
                  <a:lnTo>
                    <a:pt x="2446132" y="485119"/>
                  </a:lnTo>
                  <a:lnTo>
                    <a:pt x="2483603" y="446836"/>
                  </a:lnTo>
                  <a:lnTo>
                    <a:pt x="2506709" y="406967"/>
                  </a:lnTo>
                  <a:lnTo>
                    <a:pt x="2514600" y="365760"/>
                  </a:lnTo>
                  <a:lnTo>
                    <a:pt x="2512609" y="345004"/>
                  </a:lnTo>
                  <a:lnTo>
                    <a:pt x="2497005" y="304435"/>
                  </a:lnTo>
                  <a:lnTo>
                    <a:pt x="2466610" y="265328"/>
                  </a:lnTo>
                  <a:lnTo>
                    <a:pt x="2422274" y="227930"/>
                  </a:lnTo>
                  <a:lnTo>
                    <a:pt x="2364846" y="192489"/>
                  </a:lnTo>
                  <a:lnTo>
                    <a:pt x="2295175" y="159250"/>
                  </a:lnTo>
                  <a:lnTo>
                    <a:pt x="2256013" y="143534"/>
                  </a:lnTo>
                  <a:lnTo>
                    <a:pt x="2214109" y="128462"/>
                  </a:lnTo>
                  <a:lnTo>
                    <a:pt x="2169569" y="114064"/>
                  </a:lnTo>
                  <a:lnTo>
                    <a:pt x="2122499" y="100371"/>
                  </a:lnTo>
                  <a:lnTo>
                    <a:pt x="2073005" y="87414"/>
                  </a:lnTo>
                  <a:lnTo>
                    <a:pt x="2021193" y="75224"/>
                  </a:lnTo>
                  <a:lnTo>
                    <a:pt x="1967170" y="63831"/>
                  </a:lnTo>
                  <a:lnTo>
                    <a:pt x="1911041" y="53268"/>
                  </a:lnTo>
                  <a:lnTo>
                    <a:pt x="1852913" y="43564"/>
                  </a:lnTo>
                  <a:lnTo>
                    <a:pt x="1792891" y="34750"/>
                  </a:lnTo>
                  <a:lnTo>
                    <a:pt x="1731082" y="26857"/>
                  </a:lnTo>
                  <a:lnTo>
                    <a:pt x="1667593" y="19917"/>
                  </a:lnTo>
                  <a:lnTo>
                    <a:pt x="1602529" y="13960"/>
                  </a:lnTo>
                  <a:lnTo>
                    <a:pt x="1535995" y="9016"/>
                  </a:lnTo>
                  <a:lnTo>
                    <a:pt x="1468100" y="5118"/>
                  </a:lnTo>
                  <a:lnTo>
                    <a:pt x="1398948" y="2295"/>
                  </a:lnTo>
                  <a:lnTo>
                    <a:pt x="1328646" y="578"/>
                  </a:lnTo>
                  <a:lnTo>
                    <a:pt x="1257300" y="0"/>
                  </a:lnTo>
                  <a:close/>
                </a:path>
              </a:pathLst>
            </a:custGeom>
            <a:solidFill>
              <a:srgbClr val="14B5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160764" y="4863084"/>
              <a:ext cx="2514600" cy="731520"/>
            </a:xfrm>
            <a:custGeom>
              <a:avLst/>
              <a:gdLst/>
              <a:ahLst/>
              <a:cxnLst/>
              <a:rect l="l" t="t" r="r" b="b"/>
              <a:pathLst>
                <a:path w="2514600" h="731520">
                  <a:moveTo>
                    <a:pt x="0" y="365760"/>
                  </a:moveTo>
                  <a:lnTo>
                    <a:pt x="7890" y="324552"/>
                  </a:lnTo>
                  <a:lnTo>
                    <a:pt x="30996" y="284683"/>
                  </a:lnTo>
                  <a:lnTo>
                    <a:pt x="68467" y="246400"/>
                  </a:lnTo>
                  <a:lnTo>
                    <a:pt x="119455" y="209950"/>
                  </a:lnTo>
                  <a:lnTo>
                    <a:pt x="183111" y="175579"/>
                  </a:lnTo>
                  <a:lnTo>
                    <a:pt x="219424" y="159250"/>
                  </a:lnTo>
                  <a:lnTo>
                    <a:pt x="258586" y="143534"/>
                  </a:lnTo>
                  <a:lnTo>
                    <a:pt x="300490" y="128462"/>
                  </a:lnTo>
                  <a:lnTo>
                    <a:pt x="345030" y="114064"/>
                  </a:lnTo>
                  <a:lnTo>
                    <a:pt x="392100" y="100371"/>
                  </a:lnTo>
                  <a:lnTo>
                    <a:pt x="441594" y="87414"/>
                  </a:lnTo>
                  <a:lnTo>
                    <a:pt x="493406" y="75224"/>
                  </a:lnTo>
                  <a:lnTo>
                    <a:pt x="547429" y="63831"/>
                  </a:lnTo>
                  <a:lnTo>
                    <a:pt x="603558" y="53268"/>
                  </a:lnTo>
                  <a:lnTo>
                    <a:pt x="661686" y="43564"/>
                  </a:lnTo>
                  <a:lnTo>
                    <a:pt x="721708" y="34750"/>
                  </a:lnTo>
                  <a:lnTo>
                    <a:pt x="783517" y="26857"/>
                  </a:lnTo>
                  <a:lnTo>
                    <a:pt x="847006" y="19917"/>
                  </a:lnTo>
                  <a:lnTo>
                    <a:pt x="912070" y="13960"/>
                  </a:lnTo>
                  <a:lnTo>
                    <a:pt x="978604" y="9016"/>
                  </a:lnTo>
                  <a:lnTo>
                    <a:pt x="1046499" y="5118"/>
                  </a:lnTo>
                  <a:lnTo>
                    <a:pt x="1115651" y="2295"/>
                  </a:lnTo>
                  <a:lnTo>
                    <a:pt x="1185953" y="578"/>
                  </a:lnTo>
                  <a:lnTo>
                    <a:pt x="1257300" y="0"/>
                  </a:lnTo>
                  <a:lnTo>
                    <a:pt x="1328646" y="578"/>
                  </a:lnTo>
                  <a:lnTo>
                    <a:pt x="1398948" y="2295"/>
                  </a:lnTo>
                  <a:lnTo>
                    <a:pt x="1468100" y="5118"/>
                  </a:lnTo>
                  <a:lnTo>
                    <a:pt x="1535995" y="9016"/>
                  </a:lnTo>
                  <a:lnTo>
                    <a:pt x="1602529" y="13960"/>
                  </a:lnTo>
                  <a:lnTo>
                    <a:pt x="1667593" y="19917"/>
                  </a:lnTo>
                  <a:lnTo>
                    <a:pt x="1731082" y="26857"/>
                  </a:lnTo>
                  <a:lnTo>
                    <a:pt x="1792891" y="34750"/>
                  </a:lnTo>
                  <a:lnTo>
                    <a:pt x="1852913" y="43564"/>
                  </a:lnTo>
                  <a:lnTo>
                    <a:pt x="1911041" y="53268"/>
                  </a:lnTo>
                  <a:lnTo>
                    <a:pt x="1967170" y="63831"/>
                  </a:lnTo>
                  <a:lnTo>
                    <a:pt x="2021193" y="75224"/>
                  </a:lnTo>
                  <a:lnTo>
                    <a:pt x="2073005" y="87414"/>
                  </a:lnTo>
                  <a:lnTo>
                    <a:pt x="2122499" y="100371"/>
                  </a:lnTo>
                  <a:lnTo>
                    <a:pt x="2169569" y="114064"/>
                  </a:lnTo>
                  <a:lnTo>
                    <a:pt x="2214109" y="128462"/>
                  </a:lnTo>
                  <a:lnTo>
                    <a:pt x="2256013" y="143534"/>
                  </a:lnTo>
                  <a:lnTo>
                    <a:pt x="2295175" y="159250"/>
                  </a:lnTo>
                  <a:lnTo>
                    <a:pt x="2331488" y="175579"/>
                  </a:lnTo>
                  <a:lnTo>
                    <a:pt x="2395144" y="209950"/>
                  </a:lnTo>
                  <a:lnTo>
                    <a:pt x="2446132" y="246400"/>
                  </a:lnTo>
                  <a:lnTo>
                    <a:pt x="2483603" y="284683"/>
                  </a:lnTo>
                  <a:lnTo>
                    <a:pt x="2506709" y="324552"/>
                  </a:lnTo>
                  <a:lnTo>
                    <a:pt x="2514600" y="365760"/>
                  </a:lnTo>
                  <a:lnTo>
                    <a:pt x="2512609" y="386515"/>
                  </a:lnTo>
                  <a:lnTo>
                    <a:pt x="2497005" y="427084"/>
                  </a:lnTo>
                  <a:lnTo>
                    <a:pt x="2466610" y="466191"/>
                  </a:lnTo>
                  <a:lnTo>
                    <a:pt x="2422274" y="503589"/>
                  </a:lnTo>
                  <a:lnTo>
                    <a:pt x="2364846" y="539030"/>
                  </a:lnTo>
                  <a:lnTo>
                    <a:pt x="2295175" y="572269"/>
                  </a:lnTo>
                  <a:lnTo>
                    <a:pt x="2256013" y="587985"/>
                  </a:lnTo>
                  <a:lnTo>
                    <a:pt x="2214109" y="603057"/>
                  </a:lnTo>
                  <a:lnTo>
                    <a:pt x="2169569" y="617455"/>
                  </a:lnTo>
                  <a:lnTo>
                    <a:pt x="2122499" y="631148"/>
                  </a:lnTo>
                  <a:lnTo>
                    <a:pt x="2073005" y="644105"/>
                  </a:lnTo>
                  <a:lnTo>
                    <a:pt x="2021193" y="656295"/>
                  </a:lnTo>
                  <a:lnTo>
                    <a:pt x="1967170" y="667688"/>
                  </a:lnTo>
                  <a:lnTo>
                    <a:pt x="1911041" y="678251"/>
                  </a:lnTo>
                  <a:lnTo>
                    <a:pt x="1852913" y="687955"/>
                  </a:lnTo>
                  <a:lnTo>
                    <a:pt x="1792891" y="696769"/>
                  </a:lnTo>
                  <a:lnTo>
                    <a:pt x="1731082" y="704662"/>
                  </a:lnTo>
                  <a:lnTo>
                    <a:pt x="1667593" y="711602"/>
                  </a:lnTo>
                  <a:lnTo>
                    <a:pt x="1602529" y="717559"/>
                  </a:lnTo>
                  <a:lnTo>
                    <a:pt x="1535995" y="722503"/>
                  </a:lnTo>
                  <a:lnTo>
                    <a:pt x="1468100" y="726401"/>
                  </a:lnTo>
                  <a:lnTo>
                    <a:pt x="1398948" y="729224"/>
                  </a:lnTo>
                  <a:lnTo>
                    <a:pt x="1328646" y="730941"/>
                  </a:lnTo>
                  <a:lnTo>
                    <a:pt x="1257300" y="731520"/>
                  </a:lnTo>
                  <a:lnTo>
                    <a:pt x="1185953" y="730941"/>
                  </a:lnTo>
                  <a:lnTo>
                    <a:pt x="1115651" y="729224"/>
                  </a:lnTo>
                  <a:lnTo>
                    <a:pt x="1046499" y="726401"/>
                  </a:lnTo>
                  <a:lnTo>
                    <a:pt x="978604" y="722503"/>
                  </a:lnTo>
                  <a:lnTo>
                    <a:pt x="912070" y="717559"/>
                  </a:lnTo>
                  <a:lnTo>
                    <a:pt x="847006" y="711602"/>
                  </a:lnTo>
                  <a:lnTo>
                    <a:pt x="783517" y="704662"/>
                  </a:lnTo>
                  <a:lnTo>
                    <a:pt x="721708" y="696769"/>
                  </a:lnTo>
                  <a:lnTo>
                    <a:pt x="661686" y="687955"/>
                  </a:lnTo>
                  <a:lnTo>
                    <a:pt x="603558" y="678251"/>
                  </a:lnTo>
                  <a:lnTo>
                    <a:pt x="547429" y="667688"/>
                  </a:lnTo>
                  <a:lnTo>
                    <a:pt x="493406" y="656295"/>
                  </a:lnTo>
                  <a:lnTo>
                    <a:pt x="441594" y="644105"/>
                  </a:lnTo>
                  <a:lnTo>
                    <a:pt x="392100" y="631148"/>
                  </a:lnTo>
                  <a:lnTo>
                    <a:pt x="345030" y="617455"/>
                  </a:lnTo>
                  <a:lnTo>
                    <a:pt x="300490" y="603057"/>
                  </a:lnTo>
                  <a:lnTo>
                    <a:pt x="258586" y="587985"/>
                  </a:lnTo>
                  <a:lnTo>
                    <a:pt x="219424" y="572269"/>
                  </a:lnTo>
                  <a:lnTo>
                    <a:pt x="183111" y="555940"/>
                  </a:lnTo>
                  <a:lnTo>
                    <a:pt x="119455" y="521569"/>
                  </a:lnTo>
                  <a:lnTo>
                    <a:pt x="68467" y="485119"/>
                  </a:lnTo>
                  <a:lnTo>
                    <a:pt x="30996" y="446836"/>
                  </a:lnTo>
                  <a:lnTo>
                    <a:pt x="7890" y="406967"/>
                  </a:lnTo>
                  <a:lnTo>
                    <a:pt x="0" y="365760"/>
                  </a:lnTo>
                  <a:close/>
                </a:path>
              </a:pathLst>
            </a:custGeom>
            <a:ln w="9525">
              <a:solidFill>
                <a:srgbClr val="14B5A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9690796" y="2388345"/>
            <a:ext cx="1456055" cy="316166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32384" algn="ctr">
              <a:lnSpc>
                <a:spcPct val="100000"/>
              </a:lnSpc>
              <a:spcBef>
                <a:spcPts val="740"/>
              </a:spcBef>
            </a:pPr>
            <a:r>
              <a:rPr sz="2000" spc="-50" dirty="0">
                <a:solidFill>
                  <a:srgbClr val="7392F5"/>
                </a:solidFill>
                <a:latin typeface="Arial"/>
                <a:cs typeface="Arial"/>
              </a:rPr>
              <a:t>X</a:t>
            </a:r>
            <a:endParaRPr sz="2000">
              <a:latin typeface="Arial"/>
              <a:cs typeface="Arial"/>
            </a:endParaRPr>
          </a:p>
          <a:p>
            <a:pPr marL="240665" marR="229870" indent="-3810" algn="ctr">
              <a:lnSpc>
                <a:spcPct val="122700"/>
              </a:lnSpc>
              <a:spcBef>
                <a:spcPts val="85"/>
              </a:spcBef>
            </a:pP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Low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Arial"/>
                <a:cs typeface="Arial"/>
              </a:rPr>
              <a:t>Cost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Electricity </a:t>
            </a:r>
            <a:r>
              <a:rPr sz="2000" spc="-50" dirty="0">
                <a:solidFill>
                  <a:srgbClr val="7392F5"/>
                </a:solidFill>
                <a:latin typeface="Arial"/>
                <a:cs typeface="Arial"/>
              </a:rPr>
              <a:t>X</a:t>
            </a:r>
            <a:endParaRPr sz="2000">
              <a:latin typeface="Arial"/>
              <a:cs typeface="Arial"/>
            </a:endParaRPr>
          </a:p>
          <a:p>
            <a:pPr marL="62865" marR="55880" algn="ctr">
              <a:lnSpc>
                <a:spcPct val="120000"/>
              </a:lnSpc>
              <a:spcBef>
                <a:spcPts val="10"/>
              </a:spcBef>
            </a:pPr>
            <a:r>
              <a:rPr sz="1800" spc="-30" dirty="0">
                <a:solidFill>
                  <a:srgbClr val="FFFFFF"/>
                </a:solidFill>
                <a:latin typeface="Arial"/>
                <a:cs typeface="Arial"/>
              </a:rPr>
              <a:t>Technologies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Engineering</a:t>
            </a:r>
            <a:endParaRPr sz="1800">
              <a:latin typeface="Arial"/>
              <a:cs typeface="Arial"/>
            </a:endParaRPr>
          </a:p>
          <a:p>
            <a:pPr marL="32384" algn="ctr">
              <a:lnSpc>
                <a:spcPct val="100000"/>
              </a:lnSpc>
              <a:spcBef>
                <a:spcPts val="490"/>
              </a:spcBef>
            </a:pPr>
            <a:r>
              <a:rPr sz="2000" spc="-50" dirty="0">
                <a:solidFill>
                  <a:srgbClr val="7392F5"/>
                </a:solidFill>
                <a:latin typeface="Arial"/>
                <a:cs typeface="Arial"/>
              </a:rPr>
              <a:t>X</a:t>
            </a:r>
            <a:endParaRPr sz="2000">
              <a:latin typeface="Arial"/>
              <a:cs typeface="Arial"/>
            </a:endParaRPr>
          </a:p>
          <a:p>
            <a:pPr marL="12700" marR="5080" algn="ctr">
              <a:lnSpc>
                <a:spcPct val="120000"/>
              </a:lnSpc>
              <a:spcBef>
                <a:spcPts val="105"/>
              </a:spcBef>
            </a:pP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Marketing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Safe</a:t>
            </a:r>
            <a:r>
              <a:rPr sz="18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Handling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7958328" y="1734311"/>
            <a:ext cx="746760" cy="4330065"/>
          </a:xfrm>
          <a:custGeom>
            <a:avLst/>
            <a:gdLst/>
            <a:ahLst/>
            <a:cxnLst/>
            <a:rect l="l" t="t" r="r" b="b"/>
            <a:pathLst>
              <a:path w="746759" h="4330065">
                <a:moveTo>
                  <a:pt x="0" y="0"/>
                </a:moveTo>
                <a:lnTo>
                  <a:pt x="0" y="4329684"/>
                </a:lnTo>
                <a:lnTo>
                  <a:pt x="746760" y="2164842"/>
                </a:lnTo>
                <a:lnTo>
                  <a:pt x="0" y="0"/>
                </a:lnTo>
                <a:close/>
              </a:path>
            </a:pathLst>
          </a:custGeom>
          <a:solidFill>
            <a:srgbClr val="B8E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4294967295"/>
          </p:nvPr>
        </p:nvSpPr>
        <p:spPr>
          <a:xfrm>
            <a:off x="11751369" y="6471373"/>
            <a:ext cx="287654" cy="2043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r>
              <a:rPr lang="ar-JO" spc="-25" dirty="0"/>
              <a:t>6</a:t>
            </a:r>
            <a:endParaRPr spc="-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518</Words>
  <Application>Microsoft Office PowerPoint</Application>
  <PresentationFormat>Widescreen</PresentationFormat>
  <Paragraphs>138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Yu Gothic UI</vt:lpstr>
      <vt:lpstr>Aptos</vt:lpstr>
      <vt:lpstr>Arial</vt:lpstr>
      <vt:lpstr>Calibri</vt:lpstr>
      <vt:lpstr>Cambria Math</vt:lpstr>
      <vt:lpstr>Times New Roman</vt:lpstr>
      <vt:lpstr>Verdana</vt:lpstr>
      <vt:lpstr>Wingdings</vt:lpstr>
      <vt:lpstr>Office Theme</vt:lpstr>
      <vt:lpstr>Opportunity for Phosphate Resource Upgrade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Guidelines (Colors, Fonts, Layouts) version.4.1</dc:title>
  <dc:creator>OKOSHI RIKU</dc:creator>
  <cp:lastModifiedBy>Mohammad Megdady</cp:lastModifiedBy>
  <cp:revision>1</cp:revision>
  <dcterms:created xsi:type="dcterms:W3CDTF">2025-06-25T05:38:47Z</dcterms:created>
  <dcterms:modified xsi:type="dcterms:W3CDTF">2025-07-06T09:49:47Z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0x01010016B6F7F88215D54DAB8219D44B3A1D80</vt:lpwstr>
  </property>
  <property fmtid="{D5CDD505-2E9C-101B-9397-08002B2CF9AE}" pid="3" name="Created">
    <vt:filetime>2024-06-28T00:00:00Z</vt:filetime>
  </property>
  <property fmtid="{D5CDD505-2E9C-101B-9397-08002B2CF9AE}" pid="4" name="Creator">
    <vt:lpwstr>Acrobat PDFMaker 24 for PowerPoint</vt:lpwstr>
  </property>
  <property fmtid="{D5CDD505-2E9C-101B-9397-08002B2CF9AE}" pid="5" name="LastSaved">
    <vt:filetime>2025-06-25T00:00:00Z</vt:filetime>
  </property>
  <property fmtid="{D5CDD505-2E9C-101B-9397-08002B2CF9AE}" pid="6" name="MSIP_Label_454acede-ec1b-4e45-85bd-5642035cb179_ActionId">
    <vt:lpwstr>7b285ded-9c4e-4d6e-8cef-e2eaa794d46a</vt:lpwstr>
  </property>
  <property fmtid="{D5CDD505-2E9C-101B-9397-08002B2CF9AE}" pid="7" name="MSIP_Label_454acede-ec1b-4e45-85bd-5642035cb179_ContentBits">
    <vt:lpwstr>0</vt:lpwstr>
  </property>
  <property fmtid="{D5CDD505-2E9C-101B-9397-08002B2CF9AE}" pid="8" name="MSIP_Label_454acede-ec1b-4e45-85bd-5642035cb179_Enabled">
    <vt:lpwstr>true</vt:lpwstr>
  </property>
  <property fmtid="{D5CDD505-2E9C-101B-9397-08002B2CF9AE}" pid="9" name="MSIP_Label_454acede-ec1b-4e45-85bd-5642035cb179_Method">
    <vt:lpwstr>Standard</vt:lpwstr>
  </property>
  <property fmtid="{D5CDD505-2E9C-101B-9397-08002B2CF9AE}" pid="10" name="MSIP_Label_454acede-ec1b-4e45-85bd-5642035cb179_Name">
    <vt:lpwstr>Default</vt:lpwstr>
  </property>
  <property fmtid="{D5CDD505-2E9C-101B-9397-08002B2CF9AE}" pid="11" name="MSIP_Label_454acede-ec1b-4e45-85bd-5642035cb179_SetDate">
    <vt:lpwstr>2022-10-25T12:23:42Z</vt:lpwstr>
  </property>
  <property fmtid="{D5CDD505-2E9C-101B-9397-08002B2CF9AE}" pid="12" name="MSIP_Label_454acede-ec1b-4e45-85bd-5642035cb179_SiteId">
    <vt:lpwstr>43add221-db5c-489b-8198-44240765b4f3</vt:lpwstr>
  </property>
  <property fmtid="{D5CDD505-2E9C-101B-9397-08002B2CF9AE}" pid="13" name="Producer">
    <vt:lpwstr>Adobe PDF Library 24.2.121</vt:lpwstr>
  </property>
</Properties>
</file>